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3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FE73-ECEE-4387-89CE-76AA34224FC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2A5D-6B43-4A54-8F1D-F0B5636D68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38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FE73-ECEE-4387-89CE-76AA34224FC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2A5D-6B43-4A54-8F1D-F0B5636D68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0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FE73-ECEE-4387-89CE-76AA34224FC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2A5D-6B43-4A54-8F1D-F0B5636D68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79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FE73-ECEE-4387-89CE-76AA34224FC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2A5D-6B43-4A54-8F1D-F0B5636D68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25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FE73-ECEE-4387-89CE-76AA34224FC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2A5D-6B43-4A54-8F1D-F0B5636D68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850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FE73-ECEE-4387-89CE-76AA34224FC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2A5D-6B43-4A54-8F1D-F0B5636D68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27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FE73-ECEE-4387-89CE-76AA34224FC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2A5D-6B43-4A54-8F1D-F0B5636D68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659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FE73-ECEE-4387-89CE-76AA34224FC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2A5D-6B43-4A54-8F1D-F0B5636D68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34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FE73-ECEE-4387-89CE-76AA34224FC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2A5D-6B43-4A54-8F1D-F0B5636D68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03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FE73-ECEE-4387-89CE-76AA34224FC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2A5D-6B43-4A54-8F1D-F0B5636D68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67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FE73-ECEE-4387-89CE-76AA34224FC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2A5D-6B43-4A54-8F1D-F0B5636D68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65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3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DFE73-ECEE-4387-89CE-76AA34224FC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42A5D-6B43-4A54-8F1D-F0B5636D68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25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12C1CFD-B3EF-E581-FA70-152D44A915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643296"/>
              </p:ext>
            </p:extLst>
          </p:nvPr>
        </p:nvGraphicFramePr>
        <p:xfrm>
          <a:off x="300037" y="276225"/>
          <a:ext cx="9305926" cy="58796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9418">
                  <a:extLst>
                    <a:ext uri="{9D8B030D-6E8A-4147-A177-3AD203B41FA5}">
                      <a16:colId xmlns:a16="http://schemas.microsoft.com/office/drawing/2014/main" val="2183561450"/>
                    </a:ext>
                  </a:extLst>
                </a:gridCol>
                <a:gridCol w="1329418">
                  <a:extLst>
                    <a:ext uri="{9D8B030D-6E8A-4147-A177-3AD203B41FA5}">
                      <a16:colId xmlns:a16="http://schemas.microsoft.com/office/drawing/2014/main" val="2557883278"/>
                    </a:ext>
                  </a:extLst>
                </a:gridCol>
                <a:gridCol w="1329418">
                  <a:extLst>
                    <a:ext uri="{9D8B030D-6E8A-4147-A177-3AD203B41FA5}">
                      <a16:colId xmlns:a16="http://schemas.microsoft.com/office/drawing/2014/main" val="1777099221"/>
                    </a:ext>
                  </a:extLst>
                </a:gridCol>
                <a:gridCol w="1329418">
                  <a:extLst>
                    <a:ext uri="{9D8B030D-6E8A-4147-A177-3AD203B41FA5}">
                      <a16:colId xmlns:a16="http://schemas.microsoft.com/office/drawing/2014/main" val="1964133244"/>
                    </a:ext>
                  </a:extLst>
                </a:gridCol>
                <a:gridCol w="1329418">
                  <a:extLst>
                    <a:ext uri="{9D8B030D-6E8A-4147-A177-3AD203B41FA5}">
                      <a16:colId xmlns:a16="http://schemas.microsoft.com/office/drawing/2014/main" val="3908077225"/>
                    </a:ext>
                  </a:extLst>
                </a:gridCol>
                <a:gridCol w="1349148">
                  <a:extLst>
                    <a:ext uri="{9D8B030D-6E8A-4147-A177-3AD203B41FA5}">
                      <a16:colId xmlns:a16="http://schemas.microsoft.com/office/drawing/2014/main" val="3771768859"/>
                    </a:ext>
                  </a:extLst>
                </a:gridCol>
                <a:gridCol w="1309688">
                  <a:extLst>
                    <a:ext uri="{9D8B030D-6E8A-4147-A177-3AD203B41FA5}">
                      <a16:colId xmlns:a16="http://schemas.microsoft.com/office/drawing/2014/main" val="1366018473"/>
                    </a:ext>
                  </a:extLst>
                </a:gridCol>
              </a:tblGrid>
              <a:tr h="281141">
                <a:tc gridSpan="7"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2023/2024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2023/2024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873405"/>
                  </a:ext>
                </a:extLst>
              </a:tr>
              <a:tr h="405765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ADLaM Display" panose="02010000000000000000" pitchFamily="2" charset="0"/>
                        <a:ea typeface="ADLaM Display" panose="02010000000000000000" pitchFamily="2" charset="0"/>
                        <a:cs typeface="ADLaM Display" panose="02010000000000000000" pitchFamily="2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Term 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Term 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Term 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Term 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Term 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Term 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677414"/>
                  </a:ext>
                </a:extLst>
              </a:tr>
              <a:tr h="519633"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Year 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Ball skills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Fundamentals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 Handball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OAA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Rounders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Athletics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08620"/>
                  </a:ext>
                </a:extLst>
              </a:tr>
              <a:tr h="519633"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Yoga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Gymnastics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Fitness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Dance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Dodgeball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Cricket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279535"/>
                  </a:ext>
                </a:extLst>
              </a:tr>
              <a:tr h="678145"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Year 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Fundamentals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Ball skills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OAA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Gymnastics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Rounders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Athletics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387123"/>
                  </a:ext>
                </a:extLst>
              </a:tr>
              <a:tr h="678145"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Fitness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Dance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Tennis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Tag Rugby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Netball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Cricket/</a:t>
                      </a:r>
                    </a:p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Dragonball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144488"/>
                  </a:ext>
                </a:extLst>
              </a:tr>
              <a:tr h="678145"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Year 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Tag Rugby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Hockey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Football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Basketball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Cricket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Rounders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630792"/>
                  </a:ext>
                </a:extLst>
              </a:tr>
              <a:tr h="678145"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Gymnastics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Fitness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Dance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Tennis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OAA/</a:t>
                      </a:r>
                    </a:p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Dragonball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Athletics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331069"/>
                  </a:ext>
                </a:extLst>
              </a:tr>
              <a:tr h="678145"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Year 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Tag Rugby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Hockey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Football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Basketball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Cricket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Rounders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91333"/>
                  </a:ext>
                </a:extLst>
              </a:tr>
              <a:tr h="678145"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Dance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Fitness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Gymnastics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Tennis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OAA/</a:t>
                      </a:r>
                    </a:p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Dragonball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Athletics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307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338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454</TotalTime>
  <Words>81</Words>
  <Application>Microsoft Office PowerPoint</Application>
  <PresentationFormat>A4 Paper (210x297 mm)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ADLaM Display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Gladdish</dc:creator>
  <cp:lastModifiedBy>Jack Gladdish</cp:lastModifiedBy>
  <cp:revision>3</cp:revision>
  <cp:lastPrinted>2023-09-04T12:13:28Z</cp:lastPrinted>
  <dcterms:created xsi:type="dcterms:W3CDTF">2023-09-04T06:57:04Z</dcterms:created>
  <dcterms:modified xsi:type="dcterms:W3CDTF">2023-11-30T12:13:05Z</dcterms:modified>
</cp:coreProperties>
</file>