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7171"/>
    <a:srgbClr val="7575FF"/>
    <a:srgbClr val="95D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276BB-1EB8-43D9-87A2-0DA5BB994438}" v="1" dt="2024-09-11T07:54:48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ADFD4-FF44-3952-7BA1-C3F975065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7003C-8B54-44BC-1060-86A272F33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AAC45-F8BD-9AE2-2543-EFA3149C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A61A3-D80E-966E-901D-2BB6013E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A36E4-F555-7E27-519C-01FDFC3D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52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F9F98-24B8-D197-8191-6F9D71465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FAAF3-8279-5D9E-B6AD-33CE7A670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1C41A-76B9-B2C1-AFBB-DEC47E97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F4ECC-C8EA-CB3B-1B5D-E9F57BF5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C8C21-F771-8E23-CD05-E72A629C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35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A547F-23A5-AA9F-E4CC-CB59811F2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7A24F-838D-D83A-02DE-0E977B41C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7A1DD-F9A1-2ABA-4097-637970DD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07661-19B7-F0AD-5954-03A6A8D2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EB31F-F28A-7007-12E7-01AA50FF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76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EB985-2CFD-E73D-C569-6569E3FE0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EAB82-DFB8-EC2C-2A66-383A76D6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0E720-6803-9E76-523D-1B1DC689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FBA5D-6B83-950F-201F-E38B8884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5CCEC-AA88-F7D4-3BA3-588D158A5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89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742F4-447F-D7B2-6651-7A246F6E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83B28-F1C2-5E69-3286-311D977D2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DAFDD-6072-DBC6-CAC9-834A55C9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DE233-A455-AF98-E571-4D59B58C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FC8FC-65F0-9F63-BB24-74FE8013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39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B2F8D-A27E-39F4-F396-4BF0196E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4B0A2-193C-EF08-10A9-9A0316E7D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19F2A-6726-FB75-06DE-344586298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C2BAE-E564-982D-C5B1-84D0CBA73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A060A-F60B-2AD1-EA4D-F4E08E22C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42BE9-4D1B-0242-B2DB-50CB7F31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2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6FF51-F74A-FD2B-16BC-61DAE82C5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01BA8-2073-A0C1-D764-F2A999BCD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EC462-A48D-0CF7-C49D-F346182B1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CD8BB-78D1-8298-E94B-5A0F44174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C1012C-F93F-E8F1-1985-DDB73C5D1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AFE9B7-B8E9-66A1-1916-846C38E6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171FB2-84B3-3020-CA36-7A9945524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22B43-36D9-8EF9-1A25-DEC0DC1D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3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434E7-17EE-95FB-4FB9-FB96A7E31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39CF7-C38B-1443-88F1-CC67B0AC4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DC107-21D8-230C-496D-73EEE9127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B6CABE-97C8-0515-77FC-C7296C25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3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3D95AD-1D0C-433C-0D2A-B68E7EE2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16686B-216E-DF44-2649-11EE7779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E0041-E76F-66F6-4707-C404C394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9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444D-1135-8E80-5620-3E31964ED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6F786-E4DE-BB0C-9C1F-EC55E2913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C952D-A131-E3F9-3F4A-D777F1D63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A5403-54AE-2CF1-503A-5E66D817B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052BC-790F-BD94-D3A3-A14F8E583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D8DA2-799E-F81F-8059-EF3EA1BC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37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F5C57-524D-DC47-CC9C-3B89CB31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4D2722-875A-7BE1-18C4-687FDDCE3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57B50-88A1-7680-83FA-4EF821576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4B6E6-B333-C479-8039-E30E9248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2B246-DBC5-48C4-7A55-6A23FCBA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18CA5-DD4B-1579-1376-0E70E645D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7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DDB9CB-D29B-EA33-F4CA-513C3ED57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9F76C-8BFD-AF7D-B4C4-040BF4A97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3755-75EB-3AF9-3256-2E8C2A183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CE962C-35B2-4BC6-A01B-72AE174EFB6D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E8CF5-A9A8-A978-7BED-297BE126C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56111-EC91-75D4-C22F-0EA1CB85F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096AFD-047F-440E-90AA-9B8AFD8019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82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57000" b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7D136B-91FA-8E46-8BBC-E8629041A9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444480"/>
              </p:ext>
            </p:extLst>
          </p:nvPr>
        </p:nvGraphicFramePr>
        <p:xfrm>
          <a:off x="521109" y="220579"/>
          <a:ext cx="11149782" cy="6261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2826">
                  <a:extLst>
                    <a:ext uri="{9D8B030D-6E8A-4147-A177-3AD203B41FA5}">
                      <a16:colId xmlns:a16="http://schemas.microsoft.com/office/drawing/2014/main" val="1813407484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3969886159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2746038408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1248847894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3304825530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22526846"/>
                    </a:ext>
                  </a:extLst>
                </a:gridCol>
                <a:gridCol w="1592826">
                  <a:extLst>
                    <a:ext uri="{9D8B030D-6E8A-4147-A177-3AD203B41FA5}">
                      <a16:colId xmlns:a16="http://schemas.microsoft.com/office/drawing/2014/main" val="2148492777"/>
                    </a:ext>
                  </a:extLst>
                </a:gridCol>
              </a:tblGrid>
              <a:tr h="606159">
                <a:tc gridSpan="7"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2024/2025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576845"/>
                  </a:ext>
                </a:extLst>
              </a:tr>
              <a:tr h="606159">
                <a:tc>
                  <a:txBody>
                    <a:bodyPr/>
                    <a:lstStyle/>
                    <a:p>
                      <a:endParaRPr lang="en-GB" dirty="0">
                        <a:latin typeface="ADLaM Display" panose="02010000000000000000" pitchFamily="2" charset="0"/>
                        <a:ea typeface="ADLaM Display" panose="02010000000000000000" pitchFamily="2" charset="0"/>
                        <a:cs typeface="ADLaM Display" panose="02010000000000000000" pitchFamily="2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Term 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695911"/>
                  </a:ext>
                </a:extLst>
              </a:tr>
              <a:tr h="606159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3 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Fundamental movement skills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Fitness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Yoga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 </a:t>
                      </a:r>
                    </a:p>
                    <a:p>
                      <a:pPr algn="ctr"/>
                      <a:r>
                        <a:rPr lang="en-GB" sz="14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(Space)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OAA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394851"/>
                  </a:ext>
                </a:extLst>
              </a:tr>
              <a:tr h="60615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Sports T1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Sports T2 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Dodgeball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Skills 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Striking &amp; Fielding</a:t>
                      </a:r>
                    </a:p>
                  </a:txBody>
                  <a:tcPr anchor="ctr">
                    <a:solidFill>
                      <a:srgbClr val="95DC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721160"/>
                  </a:ext>
                </a:extLst>
              </a:tr>
              <a:tr h="606159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4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Fundamental movement skills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Sports T1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Dodgeball 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</a:t>
                      </a:r>
                    </a:p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(Street Dance)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OAA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919436"/>
                  </a:ext>
                </a:extLst>
              </a:tr>
              <a:tr h="60615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Functional Fitness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Sports T2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Invasion Games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Skills 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Striking &amp; Fielding</a:t>
                      </a:r>
                    </a:p>
                  </a:txBody>
                  <a:tcPr anchor="ctr">
                    <a:solidFill>
                      <a:srgbClr val="757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7927"/>
                  </a:ext>
                </a:extLst>
              </a:tr>
              <a:tr h="606159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5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Fundamental movement skills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Fitness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Skills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Netball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Tennis/Pickle Ball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World Sports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305602"/>
                  </a:ext>
                </a:extLst>
              </a:tr>
              <a:tr h="60615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Sports T1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 </a:t>
                      </a:r>
                    </a:p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(Around the world) 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OAA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Sports T2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</a:t>
                      </a:r>
                    </a:p>
                  </a:txBody>
                  <a:tcPr anchor="ctr">
                    <a:solidFill>
                      <a:srgbClr val="FF71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67780"/>
                  </a:ext>
                </a:extLst>
              </a:tr>
              <a:tr h="606159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Year 6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Fundamental movement skills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Functional Fitness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Sports T1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Basketball  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Cricket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Athletics 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589837"/>
                  </a:ext>
                </a:extLst>
              </a:tr>
              <a:tr h="58876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Dance</a:t>
                      </a:r>
                    </a:p>
                    <a:p>
                      <a:pPr algn="ctr"/>
                      <a:r>
                        <a:rPr lang="en-GB" sz="11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(Musical Theatre)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Invasion Games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Gymnastics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Multi Skills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Tennis/Pickle Ball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DLaM Display" panose="02010000000000000000" pitchFamily="2" charset="0"/>
                          <a:ea typeface="ADLaM Display" panose="02010000000000000000" pitchFamily="2" charset="0"/>
                          <a:cs typeface="ADLaM Display" panose="02010000000000000000" pitchFamily="2" charset="0"/>
                        </a:rPr>
                        <a:t>World Sports</a:t>
                      </a: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601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5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846A85E192C34EB7E28F293DE24617" ma:contentTypeVersion="13" ma:contentTypeDescription="Create a new document." ma:contentTypeScope="" ma:versionID="63285579735977ff76327ed792bcc2ce">
  <xsd:schema xmlns:xsd="http://www.w3.org/2001/XMLSchema" xmlns:xs="http://www.w3.org/2001/XMLSchema" xmlns:p="http://schemas.microsoft.com/office/2006/metadata/properties" xmlns:ns2="97baee87-f0db-4999-b536-7dccd3ab71c0" xmlns:ns3="fa6a253d-47bd-4d1b-89f1-56731fc5ef0d" targetNamespace="http://schemas.microsoft.com/office/2006/metadata/properties" ma:root="true" ma:fieldsID="12918fded330917d12dd2b43211dc61b" ns2:_="" ns3:_="">
    <xsd:import namespace="97baee87-f0db-4999-b536-7dccd3ab71c0"/>
    <xsd:import namespace="fa6a253d-47bd-4d1b-89f1-56731fc5ef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aee87-f0db-4999-b536-7dccd3ab7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cd55e79-f5be-4df6-b6a9-156e136486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6a253d-47bd-4d1b-89f1-56731fc5ef0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6bd32a8-599a-4c1e-b3c3-817a1236d15f}" ma:internalName="TaxCatchAll" ma:showField="CatchAllData" ma:web="fa6a253d-47bd-4d1b-89f1-56731fc5e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6a253d-47bd-4d1b-89f1-56731fc5ef0d" xsi:nil="true"/>
    <lcf76f155ced4ddcb4097134ff3c332f xmlns="97baee87-f0db-4999-b536-7dccd3ab71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9D8244-DCA6-4BE8-B55B-AE30E5FABA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378FCA-E289-42D3-9715-EAA2390BC8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baee87-f0db-4999-b536-7dccd3ab71c0"/>
    <ds:schemaRef ds:uri="fa6a253d-47bd-4d1b-89f1-56731fc5ef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304EE-64AD-492F-A571-7943148D5552}">
  <ds:schemaRefs>
    <ds:schemaRef ds:uri="97baee87-f0db-4999-b536-7dccd3ab71c0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fa6a253d-47bd-4d1b-89f1-56731fc5ef0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127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ADLaM Display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 Gladdish</dc:creator>
  <cp:lastModifiedBy>Victoria Keyte</cp:lastModifiedBy>
  <cp:revision>2</cp:revision>
  <cp:lastPrinted>2024-09-11T07:54:50Z</cp:lastPrinted>
  <dcterms:created xsi:type="dcterms:W3CDTF">2024-06-28T09:31:06Z</dcterms:created>
  <dcterms:modified xsi:type="dcterms:W3CDTF">2024-10-09T09:51:51Z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0x01010089846A85E192C34EB7E28F293DE24617</vt:lpwstr>
  </property>
</Properties>
</file>