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4" r:id="rId9"/>
    <p:sldId id="267" r:id="rId10"/>
    <p:sldId id="265" r:id="rId11"/>
    <p:sldId id="266" r:id="rId1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0" cap="flat">
              <a:noFill/>
              <a:miter lim="400000"/>
            </a:ln>
          </a:bottom>
          <a:insideH>
            <a:ln w="12700" cap="flat">
              <a:noFill/>
              <a:miter lim="400000"/>
            </a:ln>
          </a:insideH>
          <a:insideV>
            <a:ln w="12700" cap="flat">
              <a:noFill/>
              <a:miter lim="400000"/>
            </a:ln>
          </a:insideV>
        </a:tcBdr>
        <a:fill>
          <a:solidFill>
            <a:schemeClr val="accent1">
              <a:satOff val="12166"/>
              <a:lumOff val="-13042"/>
            </a:schemeClr>
          </a:solidFill>
        </a:fill>
      </a:tcStyle>
    </a:firstRow>
  </a:tblStyle>
  <a:tblStyle styleId="{C7B018BB-80A7-4F77-B60F-C8B233D01FF8}"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b="off" i="off">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chemeClr val="accent2">
                  <a:hueOff val="-487087"/>
                  <a:satOff val="-2686"/>
                  <a:lumOff val="14808"/>
                </a:schemeClr>
              </a:solidFill>
              <a:prstDash val="solid"/>
              <a:miter lim="400000"/>
            </a:ln>
          </a:right>
          <a:top>
            <a:ln w="12700" cap="flat">
              <a:solidFill>
                <a:schemeClr val="accent2">
                  <a:hueOff val="-487087"/>
                  <a:satOff val="-2686"/>
                  <a:lumOff val="14808"/>
                </a:schemeClr>
              </a:solidFill>
              <a:prstDash val="solid"/>
              <a:miter lim="400000"/>
            </a:ln>
          </a:top>
          <a:bottom>
            <a:ln w="12700" cap="flat">
              <a:solidFill>
                <a:schemeClr val="accent2">
                  <a:hueOff val="-487087"/>
                  <a:satOff val="-2686"/>
                  <a:lumOff val="14808"/>
                </a:schemeClr>
              </a:solidFill>
              <a:prstDash val="solid"/>
              <a:miter lim="400000"/>
            </a:ln>
          </a:bottom>
          <a:insideH>
            <a:ln w="12700" cap="flat">
              <a:solidFill>
                <a:schemeClr val="accent2">
                  <a:hueOff val="-487087"/>
                  <a:satOff val="-2686"/>
                  <a:lumOff val="14808"/>
                </a:schemeClr>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CFCDBB"/>
          </a:solidFill>
        </a:fill>
      </a:tcStyle>
    </a:firstCol>
    <a:lastRow>
      <a:tcTxStyle b="off" i="off">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b="off" i="off">
        <a:font>
          <a:latin typeface="Helvetica Neue"/>
          <a:ea typeface="Helvetica Neue"/>
          <a:cs typeface="Helvetica Neue"/>
        </a:font>
        <a:srgbClr val="FFFFFF"/>
      </a:tcTxStyle>
      <a:tcStyle>
        <a:tcBdr>
          <a:left>
            <a:ln w="12700" cap="flat">
              <a:solidFill>
                <a:schemeClr val="accent2">
                  <a:hueOff val="-487087"/>
                  <a:satOff val="-2686"/>
                  <a:lumOff val="14808"/>
                </a:schemeClr>
              </a:solidFill>
              <a:prstDash val="solid"/>
              <a:miter lim="400000"/>
            </a:ln>
          </a:left>
          <a:right>
            <a:ln w="12700" cap="flat">
              <a:solidFill>
                <a:schemeClr val="accent2">
                  <a:hueOff val="-487087"/>
                  <a:satOff val="-2686"/>
                  <a:lumOff val="14808"/>
                </a:schemeClr>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656839"/>
          </a:solidFill>
        </a:fill>
      </a:tcStyle>
    </a:firstRow>
  </a:tblStyle>
  <a:tblStyle styleId="{CF821DB8-F4EB-4A41-A1BA-3FCAFE7338EE}"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b="off" i="off">
        <a:font>
          <a:latin typeface="Helvetica Neue"/>
          <a:ea typeface="Helvetica Neue"/>
          <a:cs typeface="Helvetica Neue"/>
        </a:font>
        <a:srgbClr val="FFFFFF"/>
      </a:tcTxStyle>
      <a:tcStyle>
        <a:tcBdr>
          <a:left>
            <a:ln w="12700" cap="flat">
              <a:solidFill>
                <a:srgbClr val="515151"/>
              </a:solidFill>
              <a:prstDash val="solid"/>
              <a:miter lim="400000"/>
            </a:ln>
          </a:left>
          <a:right>
            <a:ln w="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chemeClr val="accent2">
                  <a:hueOff val="-487087"/>
                  <a:satOff val="-2686"/>
                  <a:lumOff val="14808"/>
                </a:schemeClr>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b="off" i="off">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b="off" i="off">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013" autoAdjust="0"/>
  </p:normalViewPr>
  <p:slideViewPr>
    <p:cSldViewPr snapToGrid="0">
      <p:cViewPr varScale="1">
        <p:scale>
          <a:sx n="39" d="100"/>
          <a:sy n="39" d="100"/>
        </p:scale>
        <p:origin x="1095"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1143000" y="685800"/>
            <a:ext cx="4572000" cy="3429000"/>
          </a:xfrm>
          <a:prstGeom prst="rect">
            <a:avLst/>
          </a:prstGeom>
        </p:spPr>
        <p:txBody>
          <a:bodyPr/>
          <a:lstStyle/>
          <a:p>
            <a:endParaRPr/>
          </a:p>
        </p:txBody>
      </p:sp>
      <p:sp>
        <p:nvSpPr>
          <p:cNvPr id="125" name="Shape 12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6ea@shearsgreen-jun.kent.sch.uk"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200" b="1" i="1" dirty="0" smtClean="0">
                <a:effectLst/>
                <a:latin typeface="Helvetica Neue"/>
                <a:ea typeface="Helvetica Neue"/>
                <a:cs typeface="Helvetica Neue"/>
                <a:sym typeface="Helvetica Neue"/>
              </a:rPr>
              <a:t>Why do we go to PGL, Isle of Wight?</a:t>
            </a:r>
            <a:endParaRPr lang="en-GB" sz="2200" dirty="0" smtClean="0">
              <a:effectLst/>
              <a:latin typeface="Helvetica Neue"/>
              <a:ea typeface="Helvetica Neue"/>
              <a:cs typeface="Helvetica Neue"/>
              <a:sym typeface="Helvetica Neue"/>
            </a:endParaRPr>
          </a:p>
          <a:p>
            <a:r>
              <a:rPr lang="en-GB" sz="2200" dirty="0" smtClean="0">
                <a:effectLst/>
                <a:latin typeface="Helvetica Neue"/>
                <a:ea typeface="Helvetica Neue"/>
                <a:cs typeface="Helvetica Neue"/>
                <a:sym typeface="Helvetica Neue"/>
              </a:rPr>
              <a:t>The site that we visit on the Isle of Wight is PGL, Little Canada- in Wootton- not far from the Ryde ferry terminal.  It is a secure site with great facilities, accommodating staff and fun activities.  It is a beautiful location on creek and a short walk to the beach- with views across the Solent, back to Portsmouth.  Whilst on site, the children rotate around the activities, in groups, with an adult from school supervising and each activity is run by trained members of the PGL team.</a:t>
            </a:r>
          </a:p>
          <a:p>
            <a:endParaRPr lang="en-GB" dirty="0"/>
          </a:p>
        </p:txBody>
      </p:sp>
    </p:spTree>
    <p:extLst>
      <p:ext uri="{BB962C8B-B14F-4D97-AF65-F5344CB8AC3E}">
        <p14:creationId xmlns:p14="http://schemas.microsoft.com/office/powerpoint/2010/main" val="2199542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200" b="1" i="1" dirty="0" smtClean="0">
                <a:effectLst/>
                <a:latin typeface="Helvetica Neue"/>
                <a:ea typeface="Helvetica Neue"/>
                <a:cs typeface="Helvetica Neue"/>
                <a:sym typeface="Helvetica Neue"/>
              </a:rPr>
              <a:t>How do I sign up?</a:t>
            </a:r>
            <a:endParaRPr lang="en-GB" sz="2200" dirty="0" smtClean="0">
              <a:effectLst/>
              <a:latin typeface="Helvetica Neue"/>
              <a:ea typeface="Helvetica Neue"/>
              <a:cs typeface="Helvetica Neue"/>
              <a:sym typeface="Helvetica Neue"/>
            </a:endParaRPr>
          </a:p>
          <a:p>
            <a:r>
              <a:rPr lang="en-GB" sz="2200" dirty="0" smtClean="0">
                <a:effectLst/>
                <a:latin typeface="Helvetica Neue"/>
                <a:ea typeface="Helvetica Neue"/>
                <a:cs typeface="Helvetica Neue"/>
                <a:sym typeface="Helvetica Neue"/>
              </a:rPr>
              <a:t>You should have already received both paper and online copy of the payment plan.  To reserve a place for your child on the trip, a non-refundable deposit of £40 is required by Friday 21</a:t>
            </a:r>
            <a:r>
              <a:rPr lang="en-GB" sz="2200" baseline="30000" dirty="0" smtClean="0">
                <a:effectLst/>
                <a:latin typeface="Helvetica Neue"/>
                <a:ea typeface="Helvetica Neue"/>
                <a:cs typeface="Helvetica Neue"/>
                <a:sym typeface="Helvetica Neue"/>
              </a:rPr>
              <a:t>st</a:t>
            </a:r>
            <a:r>
              <a:rPr lang="en-GB" sz="2200" dirty="0" smtClean="0">
                <a:effectLst/>
                <a:latin typeface="Helvetica Neue"/>
                <a:ea typeface="Helvetica Neue"/>
                <a:cs typeface="Helvetica Neue"/>
                <a:sym typeface="Helvetica Neue"/>
              </a:rPr>
              <a:t> July 2023.  Payments should be made in instalments, or larger chunks can be paid off until £290 is paid in full. (see payment plan).</a:t>
            </a:r>
          </a:p>
          <a:p>
            <a:endParaRPr lang="en-GB" dirty="0"/>
          </a:p>
        </p:txBody>
      </p:sp>
    </p:spTree>
    <p:extLst>
      <p:ext uri="{BB962C8B-B14F-4D97-AF65-F5344CB8AC3E}">
        <p14:creationId xmlns:p14="http://schemas.microsoft.com/office/powerpoint/2010/main" val="2202425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200" b="1" i="1" dirty="0" smtClean="0">
                <a:effectLst/>
                <a:latin typeface="Helvetica Neue"/>
                <a:ea typeface="Helvetica Neue"/>
                <a:cs typeface="Helvetica Neue"/>
                <a:sym typeface="Helvetica Neue"/>
              </a:rPr>
              <a:t>How can we find out more?</a:t>
            </a:r>
            <a:endParaRPr lang="en-GB" sz="2200" dirty="0" smtClean="0">
              <a:effectLst/>
              <a:latin typeface="Helvetica Neue"/>
              <a:ea typeface="Helvetica Neue"/>
              <a:cs typeface="Helvetica Neue"/>
              <a:sym typeface="Helvetica Neue"/>
            </a:endParaRPr>
          </a:p>
          <a:p>
            <a:r>
              <a:rPr lang="en-GB" sz="2200" dirty="0" smtClean="0">
                <a:effectLst/>
                <a:latin typeface="Helvetica Neue"/>
                <a:ea typeface="Helvetica Neue"/>
                <a:cs typeface="Helvetica Neue"/>
                <a:sym typeface="Helvetica Neue"/>
              </a:rPr>
              <a:t>Should you wish to see for yourself what PGL, Little Canada is like, a link can be found on the last slide for their website.  Additionally, you can click on the PGL page on our school website, to have a browse of the photos of our current Year 6 children’s trip.  We always aim to take as many photos as we can whilst we’re away, so that you can have a glimpse into your child’s trip.</a:t>
            </a:r>
          </a:p>
          <a:p>
            <a:r>
              <a:rPr lang="en-GB" sz="2200" dirty="0" smtClean="0">
                <a:effectLst/>
                <a:latin typeface="Helvetica Neue"/>
                <a:ea typeface="Helvetica Neue"/>
                <a:cs typeface="Helvetica Neue"/>
                <a:sym typeface="Helvetica Neue"/>
              </a:rPr>
              <a:t> </a:t>
            </a:r>
          </a:p>
          <a:p>
            <a:r>
              <a:rPr lang="en-GB" sz="2200" b="1" i="1" dirty="0" smtClean="0">
                <a:effectLst/>
                <a:latin typeface="Helvetica Neue"/>
                <a:ea typeface="Helvetica Neue"/>
                <a:cs typeface="Helvetica Neue"/>
                <a:sym typeface="Helvetica Neue"/>
              </a:rPr>
              <a:t>Why should we sign up?</a:t>
            </a:r>
            <a:endParaRPr lang="en-GB" sz="2200" dirty="0" smtClean="0">
              <a:effectLst/>
              <a:latin typeface="Helvetica Neue"/>
              <a:ea typeface="Helvetica Neue"/>
              <a:cs typeface="Helvetica Neue"/>
              <a:sym typeface="Helvetica Neue"/>
            </a:endParaRPr>
          </a:p>
          <a:p>
            <a:r>
              <a:rPr lang="en-GB" sz="2200" dirty="0" smtClean="0">
                <a:effectLst/>
                <a:latin typeface="Helvetica Neue"/>
                <a:ea typeface="Helvetica Neue"/>
                <a:cs typeface="Helvetica Neue"/>
                <a:sym typeface="Helvetica Neue"/>
              </a:rPr>
              <a:t>Your child’s time at Shears Green is about making memories- and every year, our Year 6s say that this trip is one of the highlights of their time at primary school.  We’d love for as many of your children to join us on this exciting adventure- you can sign up through the </a:t>
            </a:r>
            <a:r>
              <a:rPr lang="en-GB" sz="2200" dirty="0" err="1" smtClean="0">
                <a:effectLst/>
                <a:latin typeface="Helvetica Neue"/>
                <a:ea typeface="Helvetica Neue"/>
                <a:cs typeface="Helvetica Neue"/>
                <a:sym typeface="Helvetica Neue"/>
              </a:rPr>
              <a:t>Arbor</a:t>
            </a:r>
            <a:r>
              <a:rPr lang="en-GB" sz="2200" dirty="0" smtClean="0">
                <a:effectLst/>
                <a:latin typeface="Helvetica Neue"/>
                <a:ea typeface="Helvetica Neue"/>
                <a:cs typeface="Helvetica Neue"/>
                <a:sym typeface="Helvetica Neue"/>
              </a:rPr>
              <a:t> app, or via a cash payment to the school office.</a:t>
            </a:r>
          </a:p>
          <a:p>
            <a:r>
              <a:rPr lang="en-GB" sz="2200" smtClean="0">
                <a:effectLst/>
                <a:latin typeface="Helvetica Neue"/>
                <a:ea typeface="Helvetica Neue"/>
                <a:cs typeface="Helvetica Neue"/>
                <a:sym typeface="Helvetica Neue"/>
              </a:rPr>
              <a:t>If you have any queries, please contact me, Emma Abbott at: </a:t>
            </a:r>
            <a:r>
              <a:rPr lang="en-GB" sz="2200" u="sng" smtClean="0">
                <a:effectLst/>
                <a:latin typeface="Helvetica Neue"/>
                <a:ea typeface="Helvetica Neue"/>
                <a:cs typeface="Helvetica Neue"/>
                <a:sym typeface="Helvetica Neue"/>
                <a:hlinkClick r:id="rId3"/>
              </a:rPr>
              <a:t>6ea@shearsgreen-jun.kent.sch.uk</a:t>
            </a:r>
            <a:r>
              <a:rPr lang="en-GB" sz="2200" smtClean="0">
                <a:effectLst/>
                <a:latin typeface="Helvetica Neue"/>
                <a:ea typeface="Helvetica Neue"/>
                <a:cs typeface="Helvetica Neue"/>
                <a:sym typeface="Helvetica Neue"/>
              </a:rPr>
              <a:t> </a:t>
            </a:r>
          </a:p>
          <a:p>
            <a:endParaRPr lang="en-GB" baseline="0" dirty="0" smtClean="0"/>
          </a:p>
        </p:txBody>
      </p:sp>
    </p:spTree>
    <p:extLst>
      <p:ext uri="{BB962C8B-B14F-4D97-AF65-F5344CB8AC3E}">
        <p14:creationId xmlns:p14="http://schemas.microsoft.com/office/powerpoint/2010/main" val="506367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GB" sz="2200" dirty="0" smtClean="0">
                <a:effectLst/>
                <a:latin typeface="Helvetica Neue"/>
                <a:ea typeface="Helvetica Neue"/>
                <a:cs typeface="Helvetica Neue"/>
                <a:sym typeface="Helvetica Neue"/>
              </a:rPr>
              <a:t>We choose to go to the Isle of Wight as it does feel like a holiday, especially as we have the ferry crossing to look forward to.  We plan the trip for the start of Year 6 as it gives the children chance to build of friendships that they have; to make new friends in the year group; to become more independent as they are away from home and most of all, to make life long memories.</a:t>
            </a:r>
          </a:p>
          <a:p>
            <a:endParaRPr lang="en-GB" dirty="0"/>
          </a:p>
        </p:txBody>
      </p:sp>
    </p:spTree>
    <p:extLst>
      <p:ext uri="{BB962C8B-B14F-4D97-AF65-F5344CB8AC3E}">
        <p14:creationId xmlns:p14="http://schemas.microsoft.com/office/powerpoint/2010/main" val="3928373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200" b="1" i="1" dirty="0" smtClean="0">
                <a:effectLst/>
                <a:latin typeface="Helvetica Neue"/>
                <a:ea typeface="Helvetica Neue"/>
                <a:cs typeface="Helvetica Neue"/>
                <a:sym typeface="Helvetica Neue"/>
              </a:rPr>
              <a:t>How do we get there?</a:t>
            </a:r>
            <a:endParaRPr lang="en-GB" sz="2200" dirty="0" smtClean="0">
              <a:effectLst/>
              <a:latin typeface="Helvetica Neue"/>
              <a:ea typeface="Helvetica Neue"/>
              <a:cs typeface="Helvetica Neue"/>
              <a:sym typeface="Helvetica Neue"/>
            </a:endParaRPr>
          </a:p>
          <a:p>
            <a:r>
              <a:rPr lang="en-GB" sz="2200" dirty="0" smtClean="0">
                <a:effectLst/>
                <a:latin typeface="Helvetica Neue"/>
                <a:ea typeface="Helvetica Neue"/>
                <a:cs typeface="Helvetica Neue"/>
                <a:sym typeface="Helvetica Neue"/>
              </a:rPr>
              <a:t>On the morning of the trip, the children arrive at school with their case or holdall.  After registration, we take the coach down to Portsmouth and then the Wight Link ferry across the Solent to Ryde, Isle of Wight (which takes about 45 minutes).  From here it’s about a 15-minute journey to the PGL site.</a:t>
            </a:r>
          </a:p>
          <a:p>
            <a:r>
              <a:rPr lang="en-GB" sz="2200" dirty="0" smtClean="0">
                <a:effectLst/>
                <a:latin typeface="Helvetica Neue"/>
                <a:ea typeface="Helvetica Neue"/>
                <a:cs typeface="Helvetica Neue"/>
                <a:sym typeface="Helvetica Neue"/>
              </a:rPr>
              <a:t>We aim to return on the Friday at about 4pm.</a:t>
            </a:r>
          </a:p>
          <a:p>
            <a:endParaRPr lang="en-GB" dirty="0"/>
          </a:p>
        </p:txBody>
      </p:sp>
    </p:spTree>
    <p:extLst>
      <p:ext uri="{BB962C8B-B14F-4D97-AF65-F5344CB8AC3E}">
        <p14:creationId xmlns:p14="http://schemas.microsoft.com/office/powerpoint/2010/main" val="2327103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200" b="1" i="1" dirty="0" smtClean="0">
                <a:effectLst/>
                <a:latin typeface="Helvetica Neue"/>
                <a:ea typeface="Helvetica Neue"/>
                <a:cs typeface="Helvetica Neue"/>
                <a:sym typeface="Helvetica Neue"/>
              </a:rPr>
              <a:t>Where do we sleep?</a:t>
            </a:r>
            <a:endParaRPr lang="en-GB" sz="2200" dirty="0" smtClean="0">
              <a:effectLst/>
              <a:latin typeface="Helvetica Neue"/>
              <a:ea typeface="Helvetica Neue"/>
              <a:cs typeface="Helvetica Neue"/>
              <a:sym typeface="Helvetica Neue"/>
            </a:endParaRPr>
          </a:p>
          <a:p>
            <a:r>
              <a:rPr lang="en-GB" sz="2200" dirty="0" smtClean="0">
                <a:effectLst/>
                <a:latin typeface="Helvetica Neue"/>
                <a:ea typeface="Helvetica Neue"/>
                <a:cs typeface="Helvetica Neue"/>
                <a:sym typeface="Helvetica Neue"/>
              </a:rPr>
              <a:t>Children are accommodated in cabins, of between 4 and 8 children. Staff rooms are interspersed between the children’s, so that they know where to go should they need someone- especially in the night.  Fitted sheets are provided on the bunk beds, but children will need to take a sleeping bag with them.  Each cabin is heated and has an </a:t>
            </a:r>
            <a:r>
              <a:rPr lang="en-GB" sz="2200" dirty="0" err="1" smtClean="0">
                <a:effectLst/>
                <a:latin typeface="Helvetica Neue"/>
                <a:ea typeface="Helvetica Neue"/>
                <a:cs typeface="Helvetica Neue"/>
                <a:sym typeface="Helvetica Neue"/>
              </a:rPr>
              <a:t>ensuite</a:t>
            </a:r>
            <a:r>
              <a:rPr lang="en-GB" sz="2200" dirty="0" smtClean="0">
                <a:effectLst/>
                <a:latin typeface="Helvetica Neue"/>
                <a:ea typeface="Helvetica Neue"/>
                <a:cs typeface="Helvetica Neue"/>
                <a:sym typeface="Helvetica Neue"/>
              </a:rPr>
              <a:t> with toilet and shower facilities.  If you are worried that your child may sleepwalk, alarms can be fitted to the door to the cabin during the night.</a:t>
            </a:r>
          </a:p>
          <a:p>
            <a:endParaRPr lang="en-GB" dirty="0" smtClean="0"/>
          </a:p>
          <a:p>
            <a:r>
              <a:rPr lang="en-GB" sz="2200" b="1" i="1" dirty="0" smtClean="0">
                <a:effectLst/>
                <a:latin typeface="Helvetica Neue"/>
                <a:ea typeface="Helvetica Neue"/>
                <a:cs typeface="Helvetica Neue"/>
                <a:sym typeface="Helvetica Neue"/>
              </a:rPr>
              <a:t>Who do we share with?</a:t>
            </a:r>
            <a:endParaRPr lang="en-GB" sz="2200" dirty="0" smtClean="0">
              <a:effectLst/>
              <a:latin typeface="Helvetica Neue"/>
              <a:ea typeface="Helvetica Neue"/>
              <a:cs typeface="Helvetica Neue"/>
              <a:sym typeface="Helvetica Neue"/>
            </a:endParaRPr>
          </a:p>
          <a:p>
            <a:r>
              <a:rPr lang="en-GB" sz="2200" dirty="0" smtClean="0">
                <a:effectLst/>
                <a:latin typeface="Helvetica Neue"/>
                <a:ea typeface="Helvetica Neue"/>
                <a:cs typeface="Helvetica Neue"/>
                <a:sym typeface="Helvetica Neue"/>
              </a:rPr>
              <a:t>Before our visit, the children will complete a post-it with the names of three children that they would be happy to share with.  We guarantee that they will be with at least one of their choices.  They will find out who is in their cabin upon arrival at PGL.</a:t>
            </a:r>
          </a:p>
          <a:p>
            <a:endParaRPr lang="en-GB" dirty="0"/>
          </a:p>
        </p:txBody>
      </p:sp>
    </p:spTree>
    <p:extLst>
      <p:ext uri="{BB962C8B-B14F-4D97-AF65-F5344CB8AC3E}">
        <p14:creationId xmlns:p14="http://schemas.microsoft.com/office/powerpoint/2010/main" val="909898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200" b="1" i="1" dirty="0" smtClean="0">
                <a:effectLst/>
                <a:latin typeface="Helvetica Neue"/>
                <a:ea typeface="Helvetica Neue"/>
                <a:cs typeface="Helvetica Neue"/>
                <a:sym typeface="Helvetica Neue"/>
              </a:rPr>
              <a:t>What do we need to take with us?</a:t>
            </a:r>
            <a:endParaRPr lang="en-GB" sz="2200" dirty="0" smtClean="0">
              <a:effectLst/>
              <a:latin typeface="Helvetica Neue"/>
              <a:ea typeface="Helvetica Neue"/>
              <a:cs typeface="Helvetica Neue"/>
              <a:sym typeface="Helvetica Neue"/>
            </a:endParaRPr>
          </a:p>
          <a:p>
            <a:r>
              <a:rPr lang="en-GB" sz="2200" dirty="0" smtClean="0">
                <a:effectLst/>
                <a:latin typeface="Helvetica Neue"/>
                <a:ea typeface="Helvetica Neue"/>
                <a:cs typeface="Helvetica Neue"/>
                <a:sym typeface="Helvetica Neue"/>
              </a:rPr>
              <a:t>Other than a sleeping bag and torch, specialist equipment is not needed for this trip.  Lots of layers of warm, old clothes are the priority, along with water proofs, coats, hats, old trainers and wellies.</a:t>
            </a:r>
          </a:p>
          <a:p>
            <a:endParaRPr lang="en-GB" dirty="0"/>
          </a:p>
        </p:txBody>
      </p:sp>
    </p:spTree>
    <p:extLst>
      <p:ext uri="{BB962C8B-B14F-4D97-AF65-F5344CB8AC3E}">
        <p14:creationId xmlns:p14="http://schemas.microsoft.com/office/powerpoint/2010/main" val="3843909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200" b="1" i="1" dirty="0" smtClean="0">
                <a:effectLst/>
                <a:latin typeface="Helvetica Neue"/>
                <a:ea typeface="Helvetica Neue"/>
                <a:cs typeface="Helvetica Neue"/>
                <a:sym typeface="Helvetica Neue"/>
              </a:rPr>
              <a:t>Can we take electronics?</a:t>
            </a:r>
            <a:endParaRPr lang="en-GB" sz="2200" dirty="0" smtClean="0">
              <a:effectLst/>
              <a:latin typeface="Helvetica Neue"/>
              <a:ea typeface="Helvetica Neue"/>
              <a:cs typeface="Helvetica Neue"/>
              <a:sym typeface="Helvetica Neue"/>
            </a:endParaRPr>
          </a:p>
          <a:p>
            <a:r>
              <a:rPr lang="en-GB" sz="2200" dirty="0" smtClean="0">
                <a:effectLst/>
                <a:latin typeface="Helvetica Neue"/>
                <a:ea typeface="Helvetica Neue"/>
                <a:cs typeface="Helvetica Neue"/>
                <a:sym typeface="Helvetica Neue"/>
              </a:rPr>
              <a:t>The trip is a digital detox:  no phones or other devices are to be taken.  A reading book, teddy, playing cards, UNO and a blank postcard are best- there is a post box on site!</a:t>
            </a:r>
          </a:p>
          <a:p>
            <a:endParaRPr lang="en-GB" dirty="0"/>
          </a:p>
        </p:txBody>
      </p:sp>
    </p:spTree>
    <p:extLst>
      <p:ext uri="{BB962C8B-B14F-4D97-AF65-F5344CB8AC3E}">
        <p14:creationId xmlns:p14="http://schemas.microsoft.com/office/powerpoint/2010/main" val="2918770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200" b="1" i="1" dirty="0" smtClean="0">
                <a:effectLst/>
                <a:latin typeface="Helvetica Neue"/>
                <a:ea typeface="Helvetica Neue"/>
                <a:cs typeface="Helvetica Neue"/>
                <a:sym typeface="Helvetica Neue"/>
              </a:rPr>
              <a:t>What do we do in the day?</a:t>
            </a:r>
            <a:endParaRPr lang="en-GB" sz="2200" dirty="0" smtClean="0">
              <a:effectLst/>
              <a:latin typeface="Helvetica Neue"/>
              <a:ea typeface="Helvetica Neue"/>
              <a:cs typeface="Helvetica Neue"/>
              <a:sym typeface="Helvetica Neue"/>
            </a:endParaRPr>
          </a:p>
          <a:p>
            <a:r>
              <a:rPr lang="en-GB" sz="2200" dirty="0" smtClean="0">
                <a:effectLst/>
                <a:latin typeface="Helvetica Neue"/>
                <a:ea typeface="Helvetica Neue"/>
                <a:cs typeface="Helvetica Neue"/>
                <a:sym typeface="Helvetica Neue"/>
              </a:rPr>
              <a:t>A full day at PGL is full on:  the children get up and dressed early for breakfast. (see slide for outline of day).  We will not know which activities we’ll be allocated until just before the trip, but some of our favourites include:  the 3G swing, zip wire, archery, problem solving, sensory trail, the matrix, abseiling, climbing, camp fire, sports night, camp fire etc….  Activities finish at about 9.15pm, where the children will have some time to have a shower and chill out in their rooms before bed.  </a:t>
            </a:r>
          </a:p>
          <a:p>
            <a:r>
              <a:rPr lang="en-GB" sz="2200" dirty="0" smtClean="0">
                <a:effectLst/>
                <a:latin typeface="Helvetica Neue"/>
                <a:ea typeface="Helvetica Neue"/>
                <a:cs typeface="Helvetica Neue"/>
                <a:sym typeface="Helvetica Neue"/>
              </a:rPr>
              <a:t>On the first day, we start at activity three (after lunch) and on the final day we take part in all sessions until lunch.</a:t>
            </a:r>
          </a:p>
          <a:p>
            <a:endParaRPr lang="en-GB" baseline="0" dirty="0" smtClean="0"/>
          </a:p>
        </p:txBody>
      </p:sp>
    </p:spTree>
    <p:extLst>
      <p:ext uri="{BB962C8B-B14F-4D97-AF65-F5344CB8AC3E}">
        <p14:creationId xmlns:p14="http://schemas.microsoft.com/office/powerpoint/2010/main" val="2070778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200" b="1" i="1" dirty="0" smtClean="0">
                <a:effectLst/>
                <a:latin typeface="Helvetica Neue"/>
                <a:ea typeface="Helvetica Neue"/>
                <a:cs typeface="Helvetica Neue"/>
                <a:sym typeface="Helvetica Neue"/>
              </a:rPr>
              <a:t>What do we eat?</a:t>
            </a:r>
            <a:endParaRPr lang="en-GB" sz="2200" dirty="0" smtClean="0">
              <a:effectLst/>
              <a:latin typeface="Helvetica Neue"/>
              <a:ea typeface="Helvetica Neue"/>
              <a:cs typeface="Helvetica Neue"/>
              <a:sym typeface="Helvetica Neue"/>
            </a:endParaRPr>
          </a:p>
          <a:p>
            <a:r>
              <a:rPr lang="en-GB" sz="2200" dirty="0" smtClean="0">
                <a:effectLst/>
                <a:latin typeface="Helvetica Neue"/>
                <a:ea typeface="Helvetica Neue"/>
                <a:cs typeface="Helvetica Neue"/>
                <a:sym typeface="Helvetica Neue"/>
              </a:rPr>
              <a:t>The food at PGL is amazing and there is something for everyone.  Breakfast is a range of cereals, toast, yoghurts and fruit, as well as a selection of cooked items like sausage and beans, or scrambled eggs and bacon.  Big cooked lunches and dinners are provided, with a selection of mains on offer- the children can add bread and butter, or salad to the meals too.  </a:t>
            </a:r>
          </a:p>
          <a:p>
            <a:endParaRPr lang="en-GB" dirty="0"/>
          </a:p>
        </p:txBody>
      </p:sp>
    </p:spTree>
    <p:extLst>
      <p:ext uri="{BB962C8B-B14F-4D97-AF65-F5344CB8AC3E}">
        <p14:creationId xmlns:p14="http://schemas.microsoft.com/office/powerpoint/2010/main" val="2287226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GB" sz="2200" dirty="0" smtClean="0">
                <a:effectLst/>
                <a:latin typeface="Helvetica Neue"/>
                <a:ea typeface="Helvetica Neue"/>
                <a:cs typeface="Helvetica Neue"/>
                <a:sym typeface="Helvetica Neue"/>
              </a:rPr>
              <a:t>For children with allergies and intolerances, a ‘What can I eat?’ board can be found at the front of the dining hall, which shows which foods they can eat.  The kitchen staff are amazing and will cater to most requests.  </a:t>
            </a:r>
          </a:p>
          <a:p>
            <a:endParaRPr lang="en-GB" dirty="0"/>
          </a:p>
        </p:txBody>
      </p:sp>
    </p:spTree>
    <p:extLst>
      <p:ext uri="{BB962C8B-B14F-4D97-AF65-F5344CB8AC3E}">
        <p14:creationId xmlns:p14="http://schemas.microsoft.com/office/powerpoint/2010/main" val="1171044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2" name="Shape 12"/>
          <p:cNvSpPr/>
          <p:nvPr/>
        </p:nvSpPr>
        <p:spPr>
          <a:xfrm>
            <a:off x="571500" y="4749800"/>
            <a:ext cx="11868094" cy="129"/>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 name="Shape 13"/>
          <p:cNvSpPr>
            <a:spLocks noGrp="1"/>
          </p:cNvSpPr>
          <p:nvPr>
            <p:ph type="title"/>
          </p:nvPr>
        </p:nvSpPr>
        <p:spPr>
          <a:xfrm>
            <a:off x="571500" y="1320800"/>
            <a:ext cx="11861800" cy="3175000"/>
          </a:xfrm>
          <a:prstGeom prst="rect">
            <a:avLst/>
          </a:prstGeom>
        </p:spPr>
        <p:txBody>
          <a:bodyPr/>
          <a:lstStyle/>
          <a:p>
            <a:r>
              <a:t>Title Text</a:t>
            </a:r>
          </a:p>
        </p:txBody>
      </p:sp>
      <p:sp>
        <p:nvSpPr>
          <p:cNvPr id="14" name="Shape 14"/>
          <p:cNvSpPr>
            <a:spLocks noGrp="1"/>
          </p:cNvSpPr>
          <p:nvPr>
            <p:ph type="body" sz="quarter" idx="1"/>
          </p:nvPr>
        </p:nvSpPr>
        <p:spPr>
          <a:xfrm>
            <a:off x="571500" y="5016500"/>
            <a:ext cx="11861800" cy="1016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5" name="Shape 1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1" name="Shape 101"/>
          <p:cNvSpPr>
            <a:spLocks noGrp="1"/>
          </p:cNvSpPr>
          <p:nvPr>
            <p:ph type="body" sz="quarter" idx="13"/>
          </p:nvPr>
        </p:nvSpPr>
        <p:spPr>
          <a:xfrm>
            <a:off x="1270000" y="6362700"/>
            <a:ext cx="10464800" cy="498422"/>
          </a:xfrm>
          <a:prstGeom prst="rect">
            <a:avLst/>
          </a:prstGeom>
        </p:spPr>
        <p:txBody>
          <a:bodyPr>
            <a:spAutoFit/>
          </a:bodyPr>
          <a:lstStyle>
            <a:lvl1pPr marL="0" indent="0" algn="ctr" defTabSz="457200">
              <a:spcBef>
                <a:spcPts val="0"/>
              </a:spcBef>
              <a:buSzTx/>
              <a:buFontTx/>
              <a:buNone/>
              <a:defRPr sz="2600">
                <a:solidFill>
                  <a:srgbClr val="000000"/>
                </a:solidFill>
                <a:latin typeface="Helvetica Neue Medium"/>
                <a:ea typeface="Helvetica Neue Medium"/>
                <a:cs typeface="Helvetica Neue Medium"/>
                <a:sym typeface="Helvetica Neue Medium"/>
              </a:defRPr>
            </a:lvl1pPr>
          </a:lstStyle>
          <a:p>
            <a:r>
              <a:t>–Johnny Appleseed</a:t>
            </a:r>
          </a:p>
        </p:txBody>
      </p:sp>
      <p:sp>
        <p:nvSpPr>
          <p:cNvPr id="102" name="Shape 102"/>
          <p:cNvSpPr>
            <a:spLocks noGrp="1"/>
          </p:cNvSpPr>
          <p:nvPr>
            <p:ph type="body" sz="quarter" idx="14"/>
          </p:nvPr>
        </p:nvSpPr>
        <p:spPr>
          <a:xfrm>
            <a:off x="1270000" y="4292600"/>
            <a:ext cx="10464800" cy="711200"/>
          </a:xfrm>
          <a:prstGeom prst="rect">
            <a:avLst/>
          </a:prstGeom>
        </p:spPr>
        <p:txBody>
          <a:bodyPr anchor="ctr">
            <a:spAutoFit/>
          </a:bodyPr>
          <a:lstStyle>
            <a:lvl1pPr marL="0" indent="0" algn="ctr" defTabSz="457200">
              <a:spcBef>
                <a:spcPts val="2400"/>
              </a:spcBef>
              <a:buSzTx/>
              <a:buFontTx/>
              <a:buNone/>
              <a:defRPr sz="4000"/>
            </a:lvl1pPr>
          </a:lstStyle>
          <a:p>
            <a:r>
              <a:t>“Type a quote here.”</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0" name="Shape 110"/>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11" name="Shape 1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8" name="Shape 11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2" name="Shape 22"/>
          <p:cNvSpPr/>
          <p:nvPr/>
        </p:nvSpPr>
        <p:spPr>
          <a:xfrm>
            <a:off x="7543800" y="7975599"/>
            <a:ext cx="1" cy="1422529"/>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3" name="Shape 23"/>
          <p:cNvSpPr>
            <a:spLocks noGrp="1"/>
          </p:cNvSpPr>
          <p:nvPr>
            <p:ph type="pic" idx="13"/>
          </p:nvPr>
        </p:nvSpPr>
        <p:spPr>
          <a:xfrm>
            <a:off x="0" y="0"/>
            <a:ext cx="13004800" cy="7594600"/>
          </a:xfrm>
          <a:prstGeom prst="rect">
            <a:avLst/>
          </a:prstGeom>
        </p:spPr>
        <p:txBody>
          <a:bodyPr lIns="91439" tIns="45719" rIns="91439" bIns="45719">
            <a:noAutofit/>
          </a:bodyPr>
          <a:lstStyle/>
          <a:p>
            <a:endParaRPr/>
          </a:p>
        </p:txBody>
      </p:sp>
      <p:sp>
        <p:nvSpPr>
          <p:cNvPr id="24" name="Shape 24"/>
          <p:cNvSpPr>
            <a:spLocks noGrp="1"/>
          </p:cNvSpPr>
          <p:nvPr>
            <p:ph type="title"/>
          </p:nvPr>
        </p:nvSpPr>
        <p:spPr>
          <a:xfrm>
            <a:off x="1409700" y="7785100"/>
            <a:ext cx="5791200" cy="1701800"/>
          </a:xfrm>
          <a:prstGeom prst="rect">
            <a:avLst/>
          </a:prstGeom>
        </p:spPr>
        <p:txBody>
          <a:bodyPr anchor="ctr"/>
          <a:lstStyle>
            <a:lvl1pPr algn="r"/>
          </a:lstStyle>
          <a:p>
            <a:r>
              <a:t>Title Text</a:t>
            </a:r>
          </a:p>
        </p:txBody>
      </p:sp>
      <p:sp>
        <p:nvSpPr>
          <p:cNvPr id="25" name="Shape 25"/>
          <p:cNvSpPr>
            <a:spLocks noGrp="1"/>
          </p:cNvSpPr>
          <p:nvPr>
            <p:ph type="body" sz="quarter" idx="1"/>
          </p:nvPr>
        </p:nvSpPr>
        <p:spPr>
          <a:xfrm>
            <a:off x="7848600" y="8470900"/>
            <a:ext cx="4953000" cy="508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6" name="Shape 2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3" name="Shape 33"/>
          <p:cNvSpPr>
            <a:spLocks noGrp="1"/>
          </p:cNvSpPr>
          <p:nvPr>
            <p:ph type="title"/>
          </p:nvPr>
        </p:nvSpPr>
        <p:spPr>
          <a:xfrm>
            <a:off x="571500" y="3289300"/>
            <a:ext cx="11861800" cy="3175000"/>
          </a:xfrm>
          <a:prstGeom prst="rect">
            <a:avLst/>
          </a:prstGeom>
        </p:spPr>
        <p:txBody>
          <a:bodyPr anchor="ctr"/>
          <a:lstStyle/>
          <a:p>
            <a:r>
              <a:t>Title Text</a:t>
            </a:r>
          </a:p>
        </p:txBody>
      </p:sp>
      <p:sp>
        <p:nvSpPr>
          <p:cNvPr id="34" name="Shape 3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1" name="Shape 41"/>
          <p:cNvSpPr/>
          <p:nvPr/>
        </p:nvSpPr>
        <p:spPr>
          <a:xfrm>
            <a:off x="571500" y="4864100"/>
            <a:ext cx="5334476" cy="58"/>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2" name="Shape 42"/>
          <p:cNvSpPr>
            <a:spLocks noGrp="1"/>
          </p:cNvSpPr>
          <p:nvPr>
            <p:ph type="pic" idx="13"/>
          </p:nvPr>
        </p:nvSpPr>
        <p:spPr>
          <a:xfrm>
            <a:off x="6502400" y="0"/>
            <a:ext cx="6502400" cy="9753600"/>
          </a:xfrm>
          <a:prstGeom prst="rect">
            <a:avLst/>
          </a:prstGeom>
        </p:spPr>
        <p:txBody>
          <a:bodyPr lIns="91439" tIns="45719" rIns="91439" bIns="45719">
            <a:noAutofit/>
          </a:bodyPr>
          <a:lstStyle/>
          <a:p>
            <a:endParaRPr/>
          </a:p>
        </p:txBody>
      </p:sp>
      <p:sp>
        <p:nvSpPr>
          <p:cNvPr id="43" name="Shape 43"/>
          <p:cNvSpPr>
            <a:spLocks noGrp="1"/>
          </p:cNvSpPr>
          <p:nvPr>
            <p:ph type="title"/>
          </p:nvPr>
        </p:nvSpPr>
        <p:spPr>
          <a:xfrm>
            <a:off x="571500" y="1435100"/>
            <a:ext cx="5334000" cy="3175000"/>
          </a:xfrm>
          <a:prstGeom prst="rect">
            <a:avLst/>
          </a:prstGeom>
        </p:spPr>
        <p:txBody>
          <a:bodyPr/>
          <a:lstStyle/>
          <a:p>
            <a:r>
              <a:t>Title Text</a:t>
            </a:r>
          </a:p>
        </p:txBody>
      </p:sp>
      <p:sp>
        <p:nvSpPr>
          <p:cNvPr id="44" name="Shape 44"/>
          <p:cNvSpPr>
            <a:spLocks noGrp="1"/>
          </p:cNvSpPr>
          <p:nvPr>
            <p:ph type="body" sz="quarter" idx="1"/>
          </p:nvPr>
        </p:nvSpPr>
        <p:spPr>
          <a:xfrm>
            <a:off x="571500" y="5130800"/>
            <a:ext cx="5334000" cy="3175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5" name="Shape 4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Shape 52"/>
          <p:cNvSpPr>
            <a:spLocks noGrp="1"/>
          </p:cNvSpPr>
          <p:nvPr>
            <p:ph type="title"/>
          </p:nvPr>
        </p:nvSpPr>
        <p:spPr>
          <a:prstGeom prst="rect">
            <a:avLst/>
          </a:prstGeom>
        </p:spPr>
        <p:txBody>
          <a:bodyPr/>
          <a:lstStyle/>
          <a:p>
            <a:r>
              <a:t>Title Text</a:t>
            </a:r>
          </a:p>
        </p:txBody>
      </p:sp>
      <p:sp>
        <p:nvSpPr>
          <p:cNvPr id="53" name="Shape 5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0" name="Shape 60"/>
          <p:cNvSpPr>
            <a:spLocks noGrp="1"/>
          </p:cNvSpPr>
          <p:nvPr>
            <p:ph type="title"/>
          </p:nvPr>
        </p:nvSpPr>
        <p:spPr>
          <a:prstGeom prst="rect">
            <a:avLst/>
          </a:prstGeom>
        </p:spPr>
        <p:txBody>
          <a:bodyPr/>
          <a:lstStyle/>
          <a:p>
            <a:r>
              <a:t>Title Text</a:t>
            </a:r>
          </a:p>
        </p:txBody>
      </p:sp>
      <p:sp>
        <p:nvSpPr>
          <p:cNvPr id="61" name="Shape 6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hape 6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69" name="Shape 69"/>
          <p:cNvSpPr/>
          <p:nvPr/>
        </p:nvSpPr>
        <p:spPr>
          <a:xfrm>
            <a:off x="571500" y="1968500"/>
            <a:ext cx="5073394" cy="133"/>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0" name="Shape 70"/>
          <p:cNvSpPr>
            <a:spLocks noGrp="1"/>
          </p:cNvSpPr>
          <p:nvPr>
            <p:ph type="pic" idx="13"/>
          </p:nvPr>
        </p:nvSpPr>
        <p:spPr>
          <a:xfrm>
            <a:off x="6502400" y="0"/>
            <a:ext cx="6502400" cy="9753600"/>
          </a:xfrm>
          <a:prstGeom prst="rect">
            <a:avLst/>
          </a:prstGeom>
        </p:spPr>
        <p:txBody>
          <a:bodyPr lIns="91439" tIns="45719" rIns="91439" bIns="45719">
            <a:noAutofit/>
          </a:bodyPr>
          <a:lstStyle/>
          <a:p>
            <a:endParaRPr/>
          </a:p>
        </p:txBody>
      </p:sp>
      <p:sp>
        <p:nvSpPr>
          <p:cNvPr id="71" name="Shape 71"/>
          <p:cNvSpPr>
            <a:spLocks noGrp="1"/>
          </p:cNvSpPr>
          <p:nvPr>
            <p:ph type="title"/>
          </p:nvPr>
        </p:nvSpPr>
        <p:spPr>
          <a:xfrm>
            <a:off x="571500" y="330200"/>
            <a:ext cx="5080000" cy="1397000"/>
          </a:xfrm>
          <a:prstGeom prst="rect">
            <a:avLst/>
          </a:prstGeom>
        </p:spPr>
        <p:txBody>
          <a:bodyPr/>
          <a:lstStyle/>
          <a:p>
            <a:r>
              <a:t>Title Text</a:t>
            </a:r>
          </a:p>
        </p:txBody>
      </p:sp>
      <p:sp>
        <p:nvSpPr>
          <p:cNvPr id="72" name="Shape 72"/>
          <p:cNvSpPr>
            <a:spLocks noGrp="1"/>
          </p:cNvSpPr>
          <p:nvPr>
            <p:ph type="body" sz="half" idx="1"/>
          </p:nvPr>
        </p:nvSpPr>
        <p:spPr>
          <a:xfrm>
            <a:off x="571500" y="2222500"/>
            <a:ext cx="5080000" cy="6667500"/>
          </a:xfrm>
          <a:prstGeom prst="rect">
            <a:avLst/>
          </a:prstGeom>
        </p:spPr>
        <p:txBody>
          <a:bodyPr/>
          <a:lstStyle>
            <a:lvl1pPr marL="330200" indent="-330200">
              <a:spcBef>
                <a:spcPts val="3000"/>
              </a:spcBef>
              <a:defRPr sz="2600">
                <a:latin typeface="Helvetica Neue"/>
                <a:ea typeface="Helvetica Neue"/>
                <a:cs typeface="Helvetica Neue"/>
                <a:sym typeface="Helvetica Neue"/>
              </a:defRPr>
            </a:lvl1pPr>
            <a:lvl2pPr marL="660400" indent="-330200">
              <a:spcBef>
                <a:spcPts val="3000"/>
              </a:spcBef>
              <a:defRPr sz="2600">
                <a:latin typeface="Helvetica Neue"/>
                <a:ea typeface="Helvetica Neue"/>
                <a:cs typeface="Helvetica Neue"/>
                <a:sym typeface="Helvetica Neue"/>
              </a:defRPr>
            </a:lvl2pPr>
            <a:lvl3pPr marL="990600" indent="-330200">
              <a:spcBef>
                <a:spcPts val="3000"/>
              </a:spcBef>
              <a:defRPr sz="2600">
                <a:latin typeface="Helvetica Neue"/>
                <a:ea typeface="Helvetica Neue"/>
                <a:cs typeface="Helvetica Neue"/>
                <a:sym typeface="Helvetica Neue"/>
              </a:defRPr>
            </a:lvl3pPr>
            <a:lvl4pPr marL="1320800" indent="-330200">
              <a:spcBef>
                <a:spcPts val="3000"/>
              </a:spcBef>
              <a:defRPr sz="2600">
                <a:latin typeface="Helvetica Neue"/>
                <a:ea typeface="Helvetica Neue"/>
                <a:cs typeface="Helvetica Neue"/>
                <a:sym typeface="Helvetica Neue"/>
              </a:defRPr>
            </a:lvl4pPr>
            <a:lvl5pPr marL="1651000" indent="-330200">
              <a:spcBef>
                <a:spcPts val="3000"/>
              </a:spcBef>
              <a:defRPr sz="2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3" name="Shape 73"/>
          <p:cNvSpPr>
            <a:spLocks noGrp="1"/>
          </p:cNvSpPr>
          <p:nvPr>
            <p:ph type="sldNum" sz="quarter" idx="2"/>
          </p:nvPr>
        </p:nvSpPr>
        <p:spPr>
          <a:xfrm>
            <a:off x="510743" y="9194800"/>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0" name="Shape 80"/>
          <p:cNvSpPr>
            <a:spLocks noGrp="1"/>
          </p:cNvSpPr>
          <p:nvPr>
            <p:ph type="body" idx="1"/>
          </p:nvPr>
        </p:nvSpPr>
        <p:spPr>
          <a:xfrm>
            <a:off x="889000" y="889000"/>
            <a:ext cx="11214100" cy="7962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 name="Shape 8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88" name="Shape 88"/>
          <p:cNvSpPr/>
          <p:nvPr/>
        </p:nvSpPr>
        <p:spPr>
          <a:xfrm flipH="1">
            <a:off x="9055098" y="508000"/>
            <a:ext cx="128" cy="7975631"/>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9" name="Shape 89"/>
          <p:cNvSpPr/>
          <p:nvPr/>
        </p:nvSpPr>
        <p:spPr>
          <a:xfrm>
            <a:off x="9055096" y="4464050"/>
            <a:ext cx="3448503" cy="59"/>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0" name="Shape 90"/>
          <p:cNvSpPr>
            <a:spLocks noGrp="1"/>
          </p:cNvSpPr>
          <p:nvPr>
            <p:ph type="pic" sz="quarter" idx="13"/>
          </p:nvPr>
        </p:nvSpPr>
        <p:spPr>
          <a:xfrm>
            <a:off x="9220200" y="4622800"/>
            <a:ext cx="3276600" cy="3860800"/>
          </a:xfrm>
          <a:prstGeom prst="rect">
            <a:avLst/>
          </a:prstGeom>
        </p:spPr>
        <p:txBody>
          <a:bodyPr lIns="91439" tIns="45719" rIns="91439" bIns="45719">
            <a:noAutofit/>
          </a:bodyPr>
          <a:lstStyle/>
          <a:p>
            <a:endParaRPr/>
          </a:p>
        </p:txBody>
      </p:sp>
      <p:sp>
        <p:nvSpPr>
          <p:cNvPr id="91" name="Shape 91"/>
          <p:cNvSpPr>
            <a:spLocks noGrp="1"/>
          </p:cNvSpPr>
          <p:nvPr>
            <p:ph type="pic" sz="quarter" idx="14"/>
          </p:nvPr>
        </p:nvSpPr>
        <p:spPr>
          <a:xfrm>
            <a:off x="9220200" y="508000"/>
            <a:ext cx="3276600" cy="3797300"/>
          </a:xfrm>
          <a:prstGeom prst="rect">
            <a:avLst/>
          </a:prstGeom>
        </p:spPr>
        <p:txBody>
          <a:bodyPr lIns="91439" tIns="45719" rIns="91439" bIns="45719">
            <a:noAutofit/>
          </a:bodyPr>
          <a:lstStyle/>
          <a:p>
            <a:endParaRPr/>
          </a:p>
        </p:txBody>
      </p:sp>
      <p:sp>
        <p:nvSpPr>
          <p:cNvPr id="92" name="Shape 92"/>
          <p:cNvSpPr>
            <a:spLocks noGrp="1"/>
          </p:cNvSpPr>
          <p:nvPr>
            <p:ph type="pic" idx="15"/>
          </p:nvPr>
        </p:nvSpPr>
        <p:spPr>
          <a:xfrm>
            <a:off x="520700" y="508000"/>
            <a:ext cx="8369300" cy="7975600"/>
          </a:xfrm>
          <a:prstGeom prst="rect">
            <a:avLst/>
          </a:prstGeom>
        </p:spPr>
        <p:txBody>
          <a:bodyPr lIns="91439" tIns="45719" rIns="91439" bIns="45719">
            <a:noAutofit/>
          </a:bodyPr>
          <a:lstStyle/>
          <a:p>
            <a:endParaRPr/>
          </a:p>
        </p:txBody>
      </p:sp>
      <p:sp>
        <p:nvSpPr>
          <p:cNvPr id="93" name="Shape 93"/>
          <p:cNvSpPr>
            <a:spLocks noGrp="1"/>
          </p:cNvSpPr>
          <p:nvPr>
            <p:ph type="body" sz="quarter" idx="1"/>
          </p:nvPr>
        </p:nvSpPr>
        <p:spPr>
          <a:xfrm>
            <a:off x="520700" y="8661400"/>
            <a:ext cx="8369300" cy="9398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571500" y="1968500"/>
            <a:ext cx="11868106" cy="129"/>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 name="Shape 3"/>
          <p:cNvSpPr>
            <a:spLocks noGrp="1"/>
          </p:cNvSpPr>
          <p:nvPr>
            <p:ph type="title"/>
          </p:nvPr>
        </p:nvSpPr>
        <p:spPr>
          <a:xfrm>
            <a:off x="571500" y="330200"/>
            <a:ext cx="11861800" cy="1397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r>
              <a:t>Title Text</a:t>
            </a:r>
          </a:p>
        </p:txBody>
      </p:sp>
      <p:sp>
        <p:nvSpPr>
          <p:cNvPr id="4" name="Shape 4"/>
          <p:cNvSpPr>
            <a:spLocks noGrp="1"/>
          </p:cNvSpPr>
          <p:nvPr>
            <p:ph type="body" idx="1"/>
          </p:nvPr>
        </p:nvSpPr>
        <p:spPr>
          <a:xfrm>
            <a:off x="571500" y="2222500"/>
            <a:ext cx="11861800" cy="666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12268199" y="9194800"/>
            <a:ext cx="312015" cy="299822"/>
          </a:xfrm>
          <a:prstGeom prst="rect">
            <a:avLst/>
          </a:prstGeom>
          <a:ln w="12700">
            <a:miter lim="400000"/>
          </a:ln>
        </p:spPr>
        <p:txBody>
          <a:bodyPr wrap="none" lIns="50800" tIns="50800" rIns="50800" bIns="50800">
            <a:spAutoFit/>
          </a:bodyPr>
          <a:lstStyle>
            <a:lvl1pPr algn="r">
              <a:defRPr sz="1400">
                <a:latin typeface="Helvetica Neue"/>
                <a:ea typeface="Helvetica Neue"/>
                <a:cs typeface="Helvetica Neue"/>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p:titleStyle>
    <p:bodyStyle>
      <a:lvl1pPr marL="4572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1pPr>
      <a:lvl2pPr marL="9144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2pPr>
      <a:lvl3pPr marL="13716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3pPr>
      <a:lvl4pPr marL="18288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4pPr>
      <a:lvl5pPr marL="22860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5pPr>
      <a:lvl6pPr marL="27432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6pPr>
      <a:lvl7pPr marL="32004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7pPr>
      <a:lvl8pPr marL="36576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8pPr>
      <a:lvl9pPr marL="41148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9pPr>
    </p:bodyStyle>
    <p:otherStyle>
      <a:lvl1pPr marL="0" marR="0" indent="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gl.co.uk/en-gb/school-trips/resources/promotional-videos/primary-schools-videos#.WBj8o1feIb0"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hyperlink" Target="https://www.shearsgreenjuniorschool.co.uk/pgl-nov-2022/" TargetMode="External"/><Relationship Id="rId4" Type="http://schemas.openxmlformats.org/officeDocument/2006/relationships/hyperlink" Target="https://www.pgl.co.uk/en-gb/adventure-holidays/centres/little-canad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tif"/></Relationships>
</file>

<file path=ppt/slides/_rels/slide4.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p:nvPr/>
        </p:nvSpPr>
        <p:spPr>
          <a:xfrm>
            <a:off x="395330" y="391656"/>
            <a:ext cx="12214140" cy="1210588"/>
          </a:xfrm>
          <a:prstGeom prst="rect">
            <a:avLst/>
          </a:prstGeom>
          <a:solidFill>
            <a:schemeClr val="accent1">
              <a:satOff val="20231"/>
              <a:lumOff val="-16526"/>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defRPr>
                <a:solidFill>
                  <a:srgbClr val="FFFFFF"/>
                </a:solidFill>
                <a:latin typeface="Marker Felt"/>
                <a:ea typeface="Marker Felt"/>
                <a:cs typeface="Marker Felt"/>
                <a:sym typeface="Marker Felt"/>
              </a:defRPr>
            </a:pPr>
            <a:r>
              <a:rPr dirty="0"/>
              <a:t>Year 6 School Journey</a:t>
            </a:r>
          </a:p>
          <a:p>
            <a:pPr>
              <a:defRPr>
                <a:solidFill>
                  <a:srgbClr val="FFFFFF"/>
                </a:solidFill>
                <a:latin typeface="Marker Felt"/>
                <a:ea typeface="Marker Felt"/>
                <a:cs typeface="Marker Felt"/>
                <a:sym typeface="Marker Felt"/>
              </a:defRPr>
            </a:pPr>
            <a:r>
              <a:rPr lang="en-GB" dirty="0" smtClean="0"/>
              <a:t>Tuesday</a:t>
            </a:r>
            <a:r>
              <a:rPr dirty="0" smtClean="0"/>
              <a:t> </a:t>
            </a:r>
            <a:r>
              <a:rPr lang="en-GB" dirty="0" smtClean="0"/>
              <a:t>29</a:t>
            </a:r>
            <a:r>
              <a:rPr dirty="0" err="1" smtClean="0"/>
              <a:t>th</a:t>
            </a:r>
            <a:r>
              <a:rPr dirty="0" smtClean="0"/>
              <a:t> </a:t>
            </a:r>
            <a:r>
              <a:rPr dirty="0"/>
              <a:t>October to </a:t>
            </a:r>
            <a:r>
              <a:rPr lang="en-GB" dirty="0" smtClean="0"/>
              <a:t>Friday</a:t>
            </a:r>
            <a:r>
              <a:rPr dirty="0" smtClean="0"/>
              <a:t> </a:t>
            </a:r>
            <a:r>
              <a:rPr lang="en-GB" dirty="0" smtClean="0"/>
              <a:t>1st</a:t>
            </a:r>
            <a:r>
              <a:rPr dirty="0" smtClean="0"/>
              <a:t> </a:t>
            </a:r>
            <a:r>
              <a:rPr dirty="0"/>
              <a:t>November </a:t>
            </a:r>
            <a:r>
              <a:rPr dirty="0" smtClean="0"/>
              <a:t>20</a:t>
            </a:r>
            <a:r>
              <a:rPr lang="en-GB" dirty="0" smtClean="0"/>
              <a:t>24</a:t>
            </a:r>
            <a:endParaRPr dirty="0"/>
          </a:p>
        </p:txBody>
      </p:sp>
      <p:pic>
        <p:nvPicPr>
          <p:cNvPr id="128" name="pasted-image.png">
            <a:hlinkClick r:id="rId3"/>
          </p:cNvPr>
          <p:cNvPicPr>
            <a:picLocks noChangeAspect="1"/>
          </p:cNvPicPr>
          <p:nvPr/>
        </p:nvPicPr>
        <p:blipFill>
          <a:blip r:embed="rId4">
            <a:extLst/>
          </a:blip>
          <a:stretch>
            <a:fillRect/>
          </a:stretch>
        </p:blipFill>
        <p:spPr>
          <a:xfrm>
            <a:off x="2915261" y="1937662"/>
            <a:ext cx="7562206" cy="412395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p:nvPr/>
        </p:nvSpPr>
        <p:spPr>
          <a:xfrm>
            <a:off x="395329" y="151148"/>
            <a:ext cx="12214140" cy="596901"/>
          </a:xfrm>
          <a:prstGeom prst="rect">
            <a:avLst/>
          </a:prstGeom>
          <a:solidFill>
            <a:schemeClr val="accent1">
              <a:satOff val="20231"/>
              <a:lumOff val="-16526"/>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a:solidFill>
                  <a:srgbClr val="FFFFFF"/>
                </a:solidFill>
                <a:latin typeface="Marker Felt"/>
                <a:ea typeface="Marker Felt"/>
                <a:cs typeface="Marker Felt"/>
                <a:sym typeface="Marker Felt"/>
              </a:defRPr>
            </a:lvl1pPr>
          </a:lstStyle>
          <a:p>
            <a:r>
              <a:t>Cost….</a:t>
            </a:r>
          </a:p>
        </p:txBody>
      </p:sp>
      <p:sp>
        <p:nvSpPr>
          <p:cNvPr id="159" name="Shape 159"/>
          <p:cNvSpPr/>
          <p:nvPr/>
        </p:nvSpPr>
        <p:spPr>
          <a:xfrm>
            <a:off x="896023" y="1117345"/>
            <a:ext cx="11212753" cy="847411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r>
              <a:rPr sz="3200" dirty="0" smtClean="0"/>
              <a:t>£</a:t>
            </a:r>
            <a:r>
              <a:rPr lang="en-GB" sz="3200" dirty="0" smtClean="0"/>
              <a:t>290</a:t>
            </a:r>
            <a:r>
              <a:rPr sz="3200" dirty="0" smtClean="0"/>
              <a:t> </a:t>
            </a:r>
            <a:r>
              <a:rPr sz="3200" dirty="0"/>
              <a:t>for the four day trip.</a:t>
            </a:r>
          </a:p>
          <a:p>
            <a:pPr algn="l"/>
            <a:r>
              <a:rPr sz="3200" dirty="0" smtClean="0"/>
              <a:t>£</a:t>
            </a:r>
            <a:r>
              <a:rPr lang="en-GB" sz="3200" dirty="0" smtClean="0"/>
              <a:t>40</a:t>
            </a:r>
            <a:r>
              <a:rPr sz="3200" dirty="0" smtClean="0"/>
              <a:t> </a:t>
            </a:r>
            <a:r>
              <a:rPr sz="3200" dirty="0"/>
              <a:t>initial non-refundable deposit paid to office </a:t>
            </a:r>
            <a:r>
              <a:rPr lang="en-GB" sz="3200" dirty="0" smtClean="0"/>
              <a:t>no later than </a:t>
            </a:r>
            <a:r>
              <a:rPr lang="en-GB" sz="3200" b="1" i="1" dirty="0" smtClean="0"/>
              <a:t>Friday 21</a:t>
            </a:r>
            <a:r>
              <a:rPr lang="en-GB" sz="3200" b="1" i="1" baseline="30000" dirty="0" smtClean="0"/>
              <a:t>st</a:t>
            </a:r>
            <a:r>
              <a:rPr lang="en-GB" sz="3200" b="1" i="1" dirty="0" smtClean="0"/>
              <a:t> July 2023</a:t>
            </a:r>
            <a:r>
              <a:rPr sz="3200" b="1" i="1" dirty="0" smtClean="0"/>
              <a:t>.</a:t>
            </a:r>
            <a:endParaRPr lang="en-GB" sz="3200" b="1" i="1" dirty="0" smtClean="0"/>
          </a:p>
          <a:p>
            <a:pPr algn="l"/>
            <a:endParaRPr sz="3200" dirty="0"/>
          </a:p>
          <a:p>
            <a:pPr algn="l"/>
            <a:r>
              <a:rPr lang="en-GB" sz="3200" dirty="0" smtClean="0"/>
              <a:t>Then, unless you want to pay the full balance, everybody will be placed on the payment scheme.</a:t>
            </a:r>
          </a:p>
          <a:p>
            <a:pPr algn="l"/>
            <a:r>
              <a:rPr lang="en-GB" sz="3200" dirty="0" smtClean="0"/>
              <a:t>£</a:t>
            </a:r>
            <a:r>
              <a:rPr lang="en-GB" sz="3200" dirty="0"/>
              <a:t>35	by no later than 31st October 2023</a:t>
            </a:r>
          </a:p>
          <a:p>
            <a:pPr algn="l"/>
            <a:r>
              <a:rPr lang="en-GB" sz="3200" dirty="0"/>
              <a:t>£20	by no later than 31st December 2023</a:t>
            </a:r>
          </a:p>
          <a:p>
            <a:pPr algn="l"/>
            <a:r>
              <a:rPr lang="en-GB" sz="3200" dirty="0"/>
              <a:t>£35	by no later than 31stJanuary 2024</a:t>
            </a:r>
          </a:p>
          <a:p>
            <a:pPr algn="l"/>
            <a:r>
              <a:rPr lang="en-GB" sz="3200" dirty="0"/>
              <a:t>£35	by no later than 28th February 2024</a:t>
            </a:r>
          </a:p>
          <a:p>
            <a:pPr algn="l"/>
            <a:r>
              <a:rPr lang="en-GB" sz="3200" dirty="0"/>
              <a:t>£35	by no later than 31st March 2024</a:t>
            </a:r>
          </a:p>
          <a:p>
            <a:pPr algn="l"/>
            <a:r>
              <a:rPr lang="en-GB" sz="3200" dirty="0"/>
              <a:t>£35	by no later than 30th April 2024</a:t>
            </a:r>
          </a:p>
          <a:p>
            <a:pPr algn="l"/>
            <a:r>
              <a:rPr lang="en-GB" sz="3200" dirty="0"/>
              <a:t>£35	by no later than 31st May 2024</a:t>
            </a:r>
          </a:p>
          <a:p>
            <a:pPr algn="l"/>
            <a:r>
              <a:rPr lang="en-GB" sz="3200" dirty="0"/>
              <a:t>£20	by no later than 30th June 2024</a:t>
            </a:r>
          </a:p>
          <a:p>
            <a:pPr algn="l"/>
            <a:endParaRPr lang="en-GB" sz="3200" dirty="0"/>
          </a:p>
          <a:p>
            <a:pPr algn="l"/>
            <a:r>
              <a:rPr lang="en-GB" sz="3200" dirty="0" smtClean="0"/>
              <a:t>and MUST be made by listed dates, otherwise place will be lost.</a:t>
            </a:r>
            <a:endParaRPr sz="3200" dirty="0"/>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p:nvPr/>
        </p:nvSpPr>
        <p:spPr>
          <a:xfrm>
            <a:off x="395330" y="749300"/>
            <a:ext cx="12214140" cy="596901"/>
          </a:xfrm>
          <a:prstGeom prst="rect">
            <a:avLst/>
          </a:prstGeom>
          <a:solidFill>
            <a:schemeClr val="accent1">
              <a:satOff val="20231"/>
              <a:lumOff val="-16526"/>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a:solidFill>
                  <a:srgbClr val="FFFFFF"/>
                </a:solidFill>
                <a:latin typeface="Marker Felt"/>
                <a:ea typeface="Marker Felt"/>
                <a:cs typeface="Marker Felt"/>
                <a:sym typeface="Marker Felt"/>
              </a:defRPr>
            </a:lvl1pPr>
          </a:lstStyle>
          <a:p>
            <a:r>
              <a:t>Questions…..</a:t>
            </a:r>
          </a:p>
        </p:txBody>
      </p:sp>
      <p:pic>
        <p:nvPicPr>
          <p:cNvPr id="162" name="pasted-image.png"/>
          <p:cNvPicPr>
            <a:picLocks noChangeAspect="1"/>
          </p:cNvPicPr>
          <p:nvPr/>
        </p:nvPicPr>
        <p:blipFill>
          <a:blip r:embed="rId3">
            <a:extLst/>
          </a:blip>
          <a:stretch>
            <a:fillRect/>
          </a:stretch>
        </p:blipFill>
        <p:spPr>
          <a:xfrm>
            <a:off x="2721296" y="1616450"/>
            <a:ext cx="7562206" cy="4123950"/>
          </a:xfrm>
          <a:prstGeom prst="rect">
            <a:avLst/>
          </a:prstGeom>
          <a:ln w="12700">
            <a:miter lim="400000"/>
          </a:ln>
        </p:spPr>
      </p:pic>
      <p:sp>
        <p:nvSpPr>
          <p:cNvPr id="3" name="Rectangle 2"/>
          <p:cNvSpPr/>
          <p:nvPr/>
        </p:nvSpPr>
        <p:spPr>
          <a:xfrm>
            <a:off x="0" y="6937076"/>
            <a:ext cx="13004799" cy="2308324"/>
          </a:xfrm>
          <a:prstGeom prst="rect">
            <a:avLst/>
          </a:prstGeom>
        </p:spPr>
        <p:txBody>
          <a:bodyPr wrap="square">
            <a:spAutoFit/>
          </a:bodyPr>
          <a:lstStyle/>
          <a:p>
            <a:r>
              <a:rPr lang="en-GB" dirty="0">
                <a:hlinkClick r:id="rId4"/>
              </a:rPr>
              <a:t>https://www.pgl.co.uk/en-gb/adventure-holidays/centres/little-canada</a:t>
            </a:r>
            <a:r>
              <a:rPr lang="en-GB" dirty="0"/>
              <a:t> </a:t>
            </a:r>
          </a:p>
          <a:p>
            <a:endParaRPr lang="en-GB" dirty="0"/>
          </a:p>
          <a:p>
            <a:r>
              <a:rPr lang="en-GB" dirty="0">
                <a:hlinkClick r:id="rId5"/>
              </a:rPr>
              <a:t>https://www.shearsgreenjuniorschool.co.uk/pgl-nov-2022/</a:t>
            </a:r>
            <a:r>
              <a:rPr lang="en-GB" dirty="0"/>
              <a:t> </a:t>
            </a: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p:nvPr/>
        </p:nvSpPr>
        <p:spPr>
          <a:xfrm>
            <a:off x="395330" y="176444"/>
            <a:ext cx="12214140" cy="656590"/>
          </a:xfrm>
          <a:prstGeom prst="rect">
            <a:avLst/>
          </a:prstGeom>
          <a:solidFill>
            <a:schemeClr val="accent1">
              <a:satOff val="20231"/>
              <a:lumOff val="-16526"/>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a:solidFill>
                  <a:srgbClr val="FFFFFF"/>
                </a:solidFill>
                <a:latin typeface="Marker Felt"/>
                <a:ea typeface="Marker Felt"/>
                <a:cs typeface="Marker Felt"/>
                <a:sym typeface="Marker Felt"/>
              </a:defRPr>
            </a:lvl1pPr>
          </a:lstStyle>
          <a:p>
            <a:r>
              <a:rPr dirty="0"/>
              <a:t>Why the </a:t>
            </a:r>
            <a:r>
              <a:rPr lang="en-GB" dirty="0" smtClean="0"/>
              <a:t>Isle of Wight?</a:t>
            </a:r>
            <a:endParaRPr dirty="0"/>
          </a:p>
        </p:txBody>
      </p:sp>
      <p:pic>
        <p:nvPicPr>
          <p:cNvPr id="131" name="pasted-image.png"/>
          <p:cNvPicPr>
            <a:picLocks noChangeAspect="1"/>
          </p:cNvPicPr>
          <p:nvPr/>
        </p:nvPicPr>
        <p:blipFill>
          <a:blip r:embed="rId3">
            <a:extLst/>
          </a:blip>
          <a:srcRect r="1"/>
          <a:stretch>
            <a:fillRect/>
          </a:stretch>
        </p:blipFill>
        <p:spPr>
          <a:xfrm>
            <a:off x="3258194" y="2452875"/>
            <a:ext cx="7562058" cy="41239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328"/>
                </a:lnTo>
                <a:cubicBezTo>
                  <a:pt x="0" y="7526"/>
                  <a:pt x="6" y="9412"/>
                  <a:pt x="15" y="10209"/>
                </a:cubicBezTo>
                <a:cubicBezTo>
                  <a:pt x="18" y="10474"/>
                  <a:pt x="21" y="10620"/>
                  <a:pt x="24" y="10614"/>
                </a:cubicBezTo>
                <a:cubicBezTo>
                  <a:pt x="29" y="10605"/>
                  <a:pt x="36" y="10558"/>
                  <a:pt x="43" y="10500"/>
                </a:cubicBezTo>
                <a:cubicBezTo>
                  <a:pt x="55" y="10407"/>
                  <a:pt x="67" y="10270"/>
                  <a:pt x="77" y="10119"/>
                </a:cubicBezTo>
                <a:cubicBezTo>
                  <a:pt x="133" y="9296"/>
                  <a:pt x="152" y="9104"/>
                  <a:pt x="185" y="9067"/>
                </a:cubicBezTo>
                <a:cubicBezTo>
                  <a:pt x="203" y="9047"/>
                  <a:pt x="218" y="8973"/>
                  <a:pt x="218" y="8901"/>
                </a:cubicBezTo>
                <a:cubicBezTo>
                  <a:pt x="218" y="8830"/>
                  <a:pt x="232" y="8719"/>
                  <a:pt x="251" y="8656"/>
                </a:cubicBezTo>
                <a:cubicBezTo>
                  <a:pt x="269" y="8592"/>
                  <a:pt x="341" y="8317"/>
                  <a:pt x="413" y="8043"/>
                </a:cubicBezTo>
                <a:cubicBezTo>
                  <a:pt x="498" y="7712"/>
                  <a:pt x="600" y="7388"/>
                  <a:pt x="718" y="7070"/>
                </a:cubicBezTo>
                <a:cubicBezTo>
                  <a:pt x="776" y="6910"/>
                  <a:pt x="840" y="6752"/>
                  <a:pt x="907" y="6596"/>
                </a:cubicBezTo>
                <a:cubicBezTo>
                  <a:pt x="974" y="6439"/>
                  <a:pt x="1045" y="6285"/>
                  <a:pt x="1121" y="6130"/>
                </a:cubicBezTo>
                <a:cubicBezTo>
                  <a:pt x="1197" y="5975"/>
                  <a:pt x="1277" y="5820"/>
                  <a:pt x="1361" y="5667"/>
                </a:cubicBezTo>
                <a:cubicBezTo>
                  <a:pt x="1446" y="5513"/>
                  <a:pt x="1535" y="5360"/>
                  <a:pt x="1629" y="5207"/>
                </a:cubicBezTo>
                <a:cubicBezTo>
                  <a:pt x="1816" y="4902"/>
                  <a:pt x="2022" y="4599"/>
                  <a:pt x="2247" y="4295"/>
                </a:cubicBezTo>
                <a:cubicBezTo>
                  <a:pt x="2396" y="4092"/>
                  <a:pt x="2560" y="3889"/>
                  <a:pt x="2610" y="3844"/>
                </a:cubicBezTo>
                <a:cubicBezTo>
                  <a:pt x="2659" y="3798"/>
                  <a:pt x="2741" y="3709"/>
                  <a:pt x="2791" y="3648"/>
                </a:cubicBezTo>
                <a:cubicBezTo>
                  <a:pt x="2831" y="3599"/>
                  <a:pt x="2877" y="3547"/>
                  <a:pt x="2927" y="3492"/>
                </a:cubicBezTo>
                <a:cubicBezTo>
                  <a:pt x="3028" y="3382"/>
                  <a:pt x="3147" y="3260"/>
                  <a:pt x="3277" y="3137"/>
                </a:cubicBezTo>
                <a:cubicBezTo>
                  <a:pt x="3342" y="3075"/>
                  <a:pt x="3410" y="3014"/>
                  <a:pt x="3479" y="2952"/>
                </a:cubicBezTo>
                <a:cubicBezTo>
                  <a:pt x="3629" y="2819"/>
                  <a:pt x="3850" y="2621"/>
                  <a:pt x="3971" y="2513"/>
                </a:cubicBezTo>
                <a:cubicBezTo>
                  <a:pt x="4092" y="2405"/>
                  <a:pt x="4215" y="2310"/>
                  <a:pt x="4243" y="2301"/>
                </a:cubicBezTo>
                <a:cubicBezTo>
                  <a:pt x="4271" y="2292"/>
                  <a:pt x="4343" y="2238"/>
                  <a:pt x="4403" y="2181"/>
                </a:cubicBezTo>
                <a:cubicBezTo>
                  <a:pt x="4514" y="2075"/>
                  <a:pt x="5545" y="1428"/>
                  <a:pt x="5907" y="1237"/>
                </a:cubicBezTo>
                <a:cubicBezTo>
                  <a:pt x="6080" y="1146"/>
                  <a:pt x="6445" y="988"/>
                  <a:pt x="7067" y="736"/>
                </a:cubicBezTo>
                <a:cubicBezTo>
                  <a:pt x="7243" y="664"/>
                  <a:pt x="7517" y="579"/>
                  <a:pt x="7918" y="472"/>
                </a:cubicBezTo>
                <a:cubicBezTo>
                  <a:pt x="8058" y="435"/>
                  <a:pt x="8287" y="374"/>
                  <a:pt x="8426" y="337"/>
                </a:cubicBezTo>
                <a:cubicBezTo>
                  <a:pt x="8482" y="322"/>
                  <a:pt x="8548" y="308"/>
                  <a:pt x="8622" y="293"/>
                </a:cubicBezTo>
                <a:cubicBezTo>
                  <a:pt x="8845" y="248"/>
                  <a:pt x="9137" y="203"/>
                  <a:pt x="9423" y="168"/>
                </a:cubicBezTo>
                <a:cubicBezTo>
                  <a:pt x="9803" y="122"/>
                  <a:pt x="10172" y="94"/>
                  <a:pt x="10339" y="106"/>
                </a:cubicBezTo>
                <a:cubicBezTo>
                  <a:pt x="10362" y="108"/>
                  <a:pt x="10385" y="108"/>
                  <a:pt x="10405" y="106"/>
                </a:cubicBezTo>
                <a:cubicBezTo>
                  <a:pt x="10426" y="105"/>
                  <a:pt x="10444" y="102"/>
                  <a:pt x="10460" y="98"/>
                </a:cubicBezTo>
                <a:cubicBezTo>
                  <a:pt x="10491" y="89"/>
                  <a:pt x="10510" y="74"/>
                  <a:pt x="10510" y="58"/>
                </a:cubicBezTo>
                <a:cubicBezTo>
                  <a:pt x="10510" y="41"/>
                  <a:pt x="9951" y="27"/>
                  <a:pt x="9015" y="17"/>
                </a:cubicBezTo>
                <a:cubicBezTo>
                  <a:pt x="8546" y="11"/>
                  <a:pt x="7985" y="7"/>
                  <a:pt x="7350" y="4"/>
                </a:cubicBezTo>
                <a:cubicBezTo>
                  <a:pt x="6716" y="1"/>
                  <a:pt x="6010" y="0"/>
                  <a:pt x="5255" y="0"/>
                </a:cubicBezTo>
                <a:lnTo>
                  <a:pt x="0" y="0"/>
                </a:lnTo>
                <a:close/>
                <a:moveTo>
                  <a:pt x="21600" y="0"/>
                </a:moveTo>
                <a:lnTo>
                  <a:pt x="16337" y="6"/>
                </a:lnTo>
                <a:cubicBezTo>
                  <a:pt x="13441" y="9"/>
                  <a:pt x="11116" y="37"/>
                  <a:pt x="11170" y="67"/>
                </a:cubicBezTo>
                <a:cubicBezTo>
                  <a:pt x="11183" y="74"/>
                  <a:pt x="11210" y="80"/>
                  <a:pt x="11247" y="87"/>
                </a:cubicBezTo>
                <a:cubicBezTo>
                  <a:pt x="11357" y="108"/>
                  <a:pt x="11557" y="125"/>
                  <a:pt x="11760" y="129"/>
                </a:cubicBezTo>
                <a:cubicBezTo>
                  <a:pt x="12030" y="134"/>
                  <a:pt x="12272" y="151"/>
                  <a:pt x="12296" y="168"/>
                </a:cubicBezTo>
                <a:cubicBezTo>
                  <a:pt x="12321" y="185"/>
                  <a:pt x="12520" y="230"/>
                  <a:pt x="12740" y="268"/>
                </a:cubicBezTo>
                <a:cubicBezTo>
                  <a:pt x="12882" y="293"/>
                  <a:pt x="13007" y="317"/>
                  <a:pt x="13126" y="341"/>
                </a:cubicBezTo>
                <a:cubicBezTo>
                  <a:pt x="13246" y="365"/>
                  <a:pt x="13359" y="391"/>
                  <a:pt x="13475" y="420"/>
                </a:cubicBezTo>
                <a:cubicBezTo>
                  <a:pt x="13709" y="478"/>
                  <a:pt x="13956" y="550"/>
                  <a:pt x="14297" y="657"/>
                </a:cubicBezTo>
                <a:cubicBezTo>
                  <a:pt x="14366" y="679"/>
                  <a:pt x="14448" y="705"/>
                  <a:pt x="14533" y="736"/>
                </a:cubicBezTo>
                <a:cubicBezTo>
                  <a:pt x="14703" y="797"/>
                  <a:pt x="14887" y="870"/>
                  <a:pt x="15013" y="925"/>
                </a:cubicBezTo>
                <a:cubicBezTo>
                  <a:pt x="15076" y="953"/>
                  <a:pt x="15124" y="976"/>
                  <a:pt x="15150" y="992"/>
                </a:cubicBezTo>
                <a:cubicBezTo>
                  <a:pt x="15175" y="1007"/>
                  <a:pt x="15220" y="1029"/>
                  <a:pt x="15272" y="1054"/>
                </a:cubicBezTo>
                <a:cubicBezTo>
                  <a:pt x="15325" y="1079"/>
                  <a:pt x="15384" y="1105"/>
                  <a:pt x="15439" y="1127"/>
                </a:cubicBezTo>
                <a:cubicBezTo>
                  <a:pt x="15575" y="1182"/>
                  <a:pt x="15816" y="1307"/>
                  <a:pt x="16034" y="1430"/>
                </a:cubicBezTo>
                <a:cubicBezTo>
                  <a:pt x="16057" y="1443"/>
                  <a:pt x="16076" y="1455"/>
                  <a:pt x="16099" y="1468"/>
                </a:cubicBezTo>
                <a:cubicBezTo>
                  <a:pt x="16302" y="1581"/>
                  <a:pt x="16483" y="1688"/>
                  <a:pt x="16509" y="1717"/>
                </a:cubicBezTo>
                <a:cubicBezTo>
                  <a:pt x="16529" y="1739"/>
                  <a:pt x="16577" y="1766"/>
                  <a:pt x="16617" y="1777"/>
                </a:cubicBezTo>
                <a:cubicBezTo>
                  <a:pt x="16629" y="1781"/>
                  <a:pt x="16642" y="1792"/>
                  <a:pt x="16655" y="1800"/>
                </a:cubicBezTo>
                <a:cubicBezTo>
                  <a:pt x="16688" y="1810"/>
                  <a:pt x="16716" y="1833"/>
                  <a:pt x="16725" y="1860"/>
                </a:cubicBezTo>
                <a:cubicBezTo>
                  <a:pt x="16728" y="1868"/>
                  <a:pt x="16733" y="1876"/>
                  <a:pt x="16738" y="1883"/>
                </a:cubicBezTo>
                <a:cubicBezTo>
                  <a:pt x="16739" y="1885"/>
                  <a:pt x="16740" y="1886"/>
                  <a:pt x="16741" y="1887"/>
                </a:cubicBezTo>
                <a:cubicBezTo>
                  <a:pt x="16764" y="1911"/>
                  <a:pt x="16796" y="1927"/>
                  <a:pt x="16823" y="1927"/>
                </a:cubicBezTo>
                <a:cubicBezTo>
                  <a:pt x="16843" y="1927"/>
                  <a:pt x="16879" y="1948"/>
                  <a:pt x="16919" y="1977"/>
                </a:cubicBezTo>
                <a:cubicBezTo>
                  <a:pt x="16951" y="2000"/>
                  <a:pt x="16985" y="2028"/>
                  <a:pt x="17016" y="2060"/>
                </a:cubicBezTo>
                <a:cubicBezTo>
                  <a:pt x="17087" y="2133"/>
                  <a:pt x="17167" y="2193"/>
                  <a:pt x="17195" y="2193"/>
                </a:cubicBezTo>
                <a:cubicBezTo>
                  <a:pt x="17202" y="2193"/>
                  <a:pt x="17213" y="2200"/>
                  <a:pt x="17230" y="2210"/>
                </a:cubicBezTo>
                <a:cubicBezTo>
                  <a:pt x="17279" y="2240"/>
                  <a:pt x="17366" y="2310"/>
                  <a:pt x="17451" y="2393"/>
                </a:cubicBezTo>
                <a:cubicBezTo>
                  <a:pt x="17565" y="2502"/>
                  <a:pt x="17676" y="2593"/>
                  <a:pt x="17699" y="2594"/>
                </a:cubicBezTo>
                <a:cubicBezTo>
                  <a:pt x="17778" y="2597"/>
                  <a:pt x="18604" y="3387"/>
                  <a:pt x="18816" y="3663"/>
                </a:cubicBezTo>
                <a:cubicBezTo>
                  <a:pt x="18842" y="3697"/>
                  <a:pt x="18869" y="3729"/>
                  <a:pt x="18893" y="3752"/>
                </a:cubicBezTo>
                <a:cubicBezTo>
                  <a:pt x="18917" y="3775"/>
                  <a:pt x="18936" y="3787"/>
                  <a:pt x="18945" y="3787"/>
                </a:cubicBezTo>
                <a:cubicBezTo>
                  <a:pt x="18950" y="3787"/>
                  <a:pt x="18957" y="3791"/>
                  <a:pt x="18964" y="3798"/>
                </a:cubicBezTo>
                <a:cubicBezTo>
                  <a:pt x="18987" y="3818"/>
                  <a:pt x="19018" y="3866"/>
                  <a:pt x="19045" y="3920"/>
                </a:cubicBezTo>
                <a:cubicBezTo>
                  <a:pt x="19081" y="3994"/>
                  <a:pt x="19130" y="4054"/>
                  <a:pt x="19154" y="4054"/>
                </a:cubicBezTo>
                <a:cubicBezTo>
                  <a:pt x="19165" y="4054"/>
                  <a:pt x="19185" y="4073"/>
                  <a:pt x="19208" y="4103"/>
                </a:cubicBezTo>
                <a:cubicBezTo>
                  <a:pt x="19231" y="4134"/>
                  <a:pt x="19257" y="4174"/>
                  <a:pt x="19281" y="4220"/>
                </a:cubicBezTo>
                <a:cubicBezTo>
                  <a:pt x="19301" y="4260"/>
                  <a:pt x="19325" y="4297"/>
                  <a:pt x="19345" y="4326"/>
                </a:cubicBezTo>
                <a:cubicBezTo>
                  <a:pt x="19360" y="4346"/>
                  <a:pt x="19373" y="4363"/>
                  <a:pt x="19385" y="4374"/>
                </a:cubicBezTo>
                <a:cubicBezTo>
                  <a:pt x="19394" y="4382"/>
                  <a:pt x="19402" y="4386"/>
                  <a:pt x="19408" y="4386"/>
                </a:cubicBezTo>
                <a:cubicBezTo>
                  <a:pt x="19415" y="4386"/>
                  <a:pt x="19426" y="4398"/>
                  <a:pt x="19439" y="4413"/>
                </a:cubicBezTo>
                <a:cubicBezTo>
                  <a:pt x="19472" y="4447"/>
                  <a:pt x="19520" y="4510"/>
                  <a:pt x="19565" y="4586"/>
                </a:cubicBezTo>
                <a:cubicBezTo>
                  <a:pt x="19631" y="4695"/>
                  <a:pt x="19693" y="4785"/>
                  <a:pt x="19705" y="4785"/>
                </a:cubicBezTo>
                <a:cubicBezTo>
                  <a:pt x="19744" y="4785"/>
                  <a:pt x="19987" y="5220"/>
                  <a:pt x="20241" y="5708"/>
                </a:cubicBezTo>
                <a:cubicBezTo>
                  <a:pt x="20547" y="6289"/>
                  <a:pt x="20865" y="6946"/>
                  <a:pt x="20872" y="7061"/>
                </a:cubicBezTo>
                <a:cubicBezTo>
                  <a:pt x="20874" y="7089"/>
                  <a:pt x="20905" y="7164"/>
                  <a:pt x="20940" y="7230"/>
                </a:cubicBezTo>
                <a:cubicBezTo>
                  <a:pt x="20955" y="7256"/>
                  <a:pt x="20973" y="7303"/>
                  <a:pt x="20994" y="7363"/>
                </a:cubicBezTo>
                <a:cubicBezTo>
                  <a:pt x="21014" y="7423"/>
                  <a:pt x="21039" y="7497"/>
                  <a:pt x="21064" y="7581"/>
                </a:cubicBezTo>
                <a:cubicBezTo>
                  <a:pt x="21139" y="7834"/>
                  <a:pt x="21229" y="8173"/>
                  <a:pt x="21298" y="8473"/>
                </a:cubicBezTo>
                <a:cubicBezTo>
                  <a:pt x="21369" y="8773"/>
                  <a:pt x="21419" y="9034"/>
                  <a:pt x="21419" y="9126"/>
                </a:cubicBezTo>
                <a:cubicBezTo>
                  <a:pt x="21419" y="9168"/>
                  <a:pt x="21423" y="9211"/>
                  <a:pt x="21429" y="9250"/>
                </a:cubicBezTo>
                <a:cubicBezTo>
                  <a:pt x="21430" y="9256"/>
                  <a:pt x="21430" y="9260"/>
                  <a:pt x="21431" y="9265"/>
                </a:cubicBezTo>
                <a:cubicBezTo>
                  <a:pt x="21437" y="9297"/>
                  <a:pt x="21444" y="9327"/>
                  <a:pt x="21451" y="9342"/>
                </a:cubicBezTo>
                <a:cubicBezTo>
                  <a:pt x="21469" y="9377"/>
                  <a:pt x="21493" y="9524"/>
                  <a:pt x="21504" y="9670"/>
                </a:cubicBezTo>
                <a:cubicBezTo>
                  <a:pt x="21514" y="9816"/>
                  <a:pt x="21533" y="10079"/>
                  <a:pt x="21548" y="10252"/>
                </a:cubicBezTo>
                <a:cubicBezTo>
                  <a:pt x="21562" y="10426"/>
                  <a:pt x="21580" y="10568"/>
                  <a:pt x="21588" y="10568"/>
                </a:cubicBezTo>
                <a:cubicBezTo>
                  <a:pt x="21591" y="10568"/>
                  <a:pt x="21594" y="9973"/>
                  <a:pt x="21597" y="9015"/>
                </a:cubicBezTo>
                <a:cubicBezTo>
                  <a:pt x="21599" y="8058"/>
                  <a:pt x="21600" y="6737"/>
                  <a:pt x="21600" y="5284"/>
                </a:cubicBezTo>
                <a:lnTo>
                  <a:pt x="21600" y="0"/>
                </a:lnTo>
                <a:close/>
                <a:moveTo>
                  <a:pt x="10950" y="1023"/>
                </a:moveTo>
                <a:cubicBezTo>
                  <a:pt x="10310" y="1020"/>
                  <a:pt x="9649" y="1035"/>
                  <a:pt x="9535" y="1068"/>
                </a:cubicBezTo>
                <a:cubicBezTo>
                  <a:pt x="9484" y="1083"/>
                  <a:pt x="9407" y="1098"/>
                  <a:pt x="9324" y="1110"/>
                </a:cubicBezTo>
                <a:cubicBezTo>
                  <a:pt x="9238" y="1123"/>
                  <a:pt x="9146" y="1133"/>
                  <a:pt x="9068" y="1137"/>
                </a:cubicBezTo>
                <a:cubicBezTo>
                  <a:pt x="9005" y="1140"/>
                  <a:pt x="8939" y="1149"/>
                  <a:pt x="8879" y="1158"/>
                </a:cubicBezTo>
                <a:cubicBezTo>
                  <a:pt x="8792" y="1171"/>
                  <a:pt x="8715" y="1186"/>
                  <a:pt x="8680" y="1204"/>
                </a:cubicBezTo>
                <a:cubicBezTo>
                  <a:pt x="8620" y="1233"/>
                  <a:pt x="8473" y="1274"/>
                  <a:pt x="8354" y="1295"/>
                </a:cubicBezTo>
                <a:cubicBezTo>
                  <a:pt x="8234" y="1316"/>
                  <a:pt x="8040" y="1359"/>
                  <a:pt x="7922" y="1393"/>
                </a:cubicBezTo>
                <a:cubicBezTo>
                  <a:pt x="7803" y="1426"/>
                  <a:pt x="7697" y="1450"/>
                  <a:pt x="7686" y="1447"/>
                </a:cubicBezTo>
                <a:cubicBezTo>
                  <a:pt x="7680" y="1445"/>
                  <a:pt x="7669" y="1447"/>
                  <a:pt x="7655" y="1453"/>
                </a:cubicBezTo>
                <a:cubicBezTo>
                  <a:pt x="7642" y="1459"/>
                  <a:pt x="7626" y="1468"/>
                  <a:pt x="7611" y="1478"/>
                </a:cubicBezTo>
                <a:cubicBezTo>
                  <a:pt x="7608" y="1480"/>
                  <a:pt x="7582" y="1489"/>
                  <a:pt x="7575" y="1493"/>
                </a:cubicBezTo>
                <a:cubicBezTo>
                  <a:pt x="7468" y="1544"/>
                  <a:pt x="7010" y="1714"/>
                  <a:pt x="6747" y="1800"/>
                </a:cubicBezTo>
                <a:cubicBezTo>
                  <a:pt x="6548" y="1879"/>
                  <a:pt x="6373" y="1962"/>
                  <a:pt x="6163" y="2077"/>
                </a:cubicBezTo>
                <a:cubicBezTo>
                  <a:pt x="6127" y="2097"/>
                  <a:pt x="6124" y="2097"/>
                  <a:pt x="6078" y="2122"/>
                </a:cubicBezTo>
                <a:cubicBezTo>
                  <a:pt x="6074" y="2125"/>
                  <a:pt x="6071" y="2126"/>
                  <a:pt x="6067" y="2129"/>
                </a:cubicBezTo>
                <a:cubicBezTo>
                  <a:pt x="6065" y="2130"/>
                  <a:pt x="6062" y="2132"/>
                  <a:pt x="6060" y="2133"/>
                </a:cubicBezTo>
                <a:cubicBezTo>
                  <a:pt x="5998" y="2166"/>
                  <a:pt x="5935" y="2198"/>
                  <a:pt x="5880" y="2220"/>
                </a:cubicBezTo>
                <a:cubicBezTo>
                  <a:pt x="5850" y="2232"/>
                  <a:pt x="5823" y="2242"/>
                  <a:pt x="5800" y="2249"/>
                </a:cubicBezTo>
                <a:cubicBezTo>
                  <a:pt x="5799" y="2249"/>
                  <a:pt x="5798" y="2249"/>
                  <a:pt x="5797" y="2249"/>
                </a:cubicBezTo>
                <a:cubicBezTo>
                  <a:pt x="5775" y="2256"/>
                  <a:pt x="5758" y="2260"/>
                  <a:pt x="5746" y="2260"/>
                </a:cubicBezTo>
                <a:cubicBezTo>
                  <a:pt x="5734" y="2260"/>
                  <a:pt x="5722" y="2262"/>
                  <a:pt x="5710" y="2266"/>
                </a:cubicBezTo>
                <a:cubicBezTo>
                  <a:pt x="5687" y="2273"/>
                  <a:pt x="5665" y="2285"/>
                  <a:pt x="5651" y="2301"/>
                </a:cubicBezTo>
                <a:cubicBezTo>
                  <a:pt x="5644" y="2309"/>
                  <a:pt x="5638" y="2317"/>
                  <a:pt x="5635" y="2326"/>
                </a:cubicBezTo>
                <a:cubicBezTo>
                  <a:pt x="5629" y="2344"/>
                  <a:pt x="5614" y="2362"/>
                  <a:pt x="5594" y="2374"/>
                </a:cubicBezTo>
                <a:cubicBezTo>
                  <a:pt x="5575" y="2386"/>
                  <a:pt x="5550" y="2393"/>
                  <a:pt x="5526" y="2393"/>
                </a:cubicBezTo>
                <a:cubicBezTo>
                  <a:pt x="5479" y="2393"/>
                  <a:pt x="5431" y="2423"/>
                  <a:pt x="5419" y="2459"/>
                </a:cubicBezTo>
                <a:cubicBezTo>
                  <a:pt x="5406" y="2496"/>
                  <a:pt x="5357" y="2526"/>
                  <a:pt x="5310" y="2526"/>
                </a:cubicBezTo>
                <a:cubicBezTo>
                  <a:pt x="5286" y="2526"/>
                  <a:pt x="5262" y="2532"/>
                  <a:pt x="5242" y="2544"/>
                </a:cubicBezTo>
                <a:cubicBezTo>
                  <a:pt x="5222" y="2556"/>
                  <a:pt x="5207" y="2574"/>
                  <a:pt x="5201" y="2592"/>
                </a:cubicBezTo>
                <a:cubicBezTo>
                  <a:pt x="5189" y="2629"/>
                  <a:pt x="5146" y="2659"/>
                  <a:pt x="5107" y="2659"/>
                </a:cubicBezTo>
                <a:cubicBezTo>
                  <a:pt x="5068" y="2659"/>
                  <a:pt x="5008" y="2685"/>
                  <a:pt x="4973" y="2717"/>
                </a:cubicBezTo>
                <a:cubicBezTo>
                  <a:pt x="4939" y="2749"/>
                  <a:pt x="4862" y="2813"/>
                  <a:pt x="4802" y="2858"/>
                </a:cubicBezTo>
                <a:cubicBezTo>
                  <a:pt x="4742" y="2903"/>
                  <a:pt x="4665" y="2967"/>
                  <a:pt x="4631" y="3000"/>
                </a:cubicBezTo>
                <a:cubicBezTo>
                  <a:pt x="4596" y="3032"/>
                  <a:pt x="4544" y="3058"/>
                  <a:pt x="4516" y="3058"/>
                </a:cubicBezTo>
                <a:cubicBezTo>
                  <a:pt x="4504" y="3058"/>
                  <a:pt x="4474" y="3076"/>
                  <a:pt x="4437" y="3104"/>
                </a:cubicBezTo>
                <a:cubicBezTo>
                  <a:pt x="4431" y="3108"/>
                  <a:pt x="4425" y="3111"/>
                  <a:pt x="4419" y="3116"/>
                </a:cubicBezTo>
                <a:cubicBezTo>
                  <a:pt x="4372" y="3152"/>
                  <a:pt x="4316" y="3203"/>
                  <a:pt x="4259" y="3257"/>
                </a:cubicBezTo>
                <a:cubicBezTo>
                  <a:pt x="4145" y="3367"/>
                  <a:pt x="4029" y="3457"/>
                  <a:pt x="4001" y="3457"/>
                </a:cubicBezTo>
                <a:cubicBezTo>
                  <a:pt x="3972" y="3457"/>
                  <a:pt x="3927" y="3484"/>
                  <a:pt x="3877" y="3532"/>
                </a:cubicBezTo>
                <a:cubicBezTo>
                  <a:pt x="3852" y="3556"/>
                  <a:pt x="3825" y="3585"/>
                  <a:pt x="3799" y="3617"/>
                </a:cubicBezTo>
                <a:cubicBezTo>
                  <a:pt x="3772" y="3649"/>
                  <a:pt x="3746" y="3683"/>
                  <a:pt x="3721" y="3721"/>
                </a:cubicBezTo>
                <a:cubicBezTo>
                  <a:pt x="3684" y="3776"/>
                  <a:pt x="3645" y="3811"/>
                  <a:pt x="3636" y="3798"/>
                </a:cubicBezTo>
                <a:cubicBezTo>
                  <a:pt x="3626" y="3784"/>
                  <a:pt x="3543" y="3860"/>
                  <a:pt x="3450" y="3966"/>
                </a:cubicBezTo>
                <a:cubicBezTo>
                  <a:pt x="3403" y="4020"/>
                  <a:pt x="3349" y="4079"/>
                  <a:pt x="3300" y="4130"/>
                </a:cubicBezTo>
                <a:cubicBezTo>
                  <a:pt x="3251" y="4182"/>
                  <a:pt x="3206" y="4228"/>
                  <a:pt x="3179" y="4253"/>
                </a:cubicBezTo>
                <a:cubicBezTo>
                  <a:pt x="3161" y="4269"/>
                  <a:pt x="3147" y="4283"/>
                  <a:pt x="3136" y="4297"/>
                </a:cubicBezTo>
                <a:cubicBezTo>
                  <a:pt x="3125" y="4310"/>
                  <a:pt x="3117" y="4323"/>
                  <a:pt x="3113" y="4334"/>
                </a:cubicBezTo>
                <a:cubicBezTo>
                  <a:pt x="3109" y="4345"/>
                  <a:pt x="3108" y="4356"/>
                  <a:pt x="3110" y="4365"/>
                </a:cubicBezTo>
                <a:cubicBezTo>
                  <a:pt x="3112" y="4375"/>
                  <a:pt x="3116" y="4384"/>
                  <a:pt x="3124" y="4392"/>
                </a:cubicBezTo>
                <a:cubicBezTo>
                  <a:pt x="3150" y="4419"/>
                  <a:pt x="4093" y="4454"/>
                  <a:pt x="5219" y="4469"/>
                </a:cubicBezTo>
                <a:cubicBezTo>
                  <a:pt x="5987" y="4480"/>
                  <a:pt x="6477" y="4487"/>
                  <a:pt x="6803" y="4505"/>
                </a:cubicBezTo>
                <a:cubicBezTo>
                  <a:pt x="7020" y="4516"/>
                  <a:pt x="7163" y="4531"/>
                  <a:pt x="7268" y="4554"/>
                </a:cubicBezTo>
                <a:cubicBezTo>
                  <a:pt x="7372" y="4578"/>
                  <a:pt x="7437" y="4611"/>
                  <a:pt x="7495" y="4654"/>
                </a:cubicBezTo>
                <a:cubicBezTo>
                  <a:pt x="7525" y="4676"/>
                  <a:pt x="7552" y="4699"/>
                  <a:pt x="7583" y="4727"/>
                </a:cubicBezTo>
                <a:cubicBezTo>
                  <a:pt x="7600" y="4743"/>
                  <a:pt x="7620" y="4758"/>
                  <a:pt x="7638" y="4769"/>
                </a:cubicBezTo>
                <a:cubicBezTo>
                  <a:pt x="7657" y="4779"/>
                  <a:pt x="7673" y="4785"/>
                  <a:pt x="7683" y="4785"/>
                </a:cubicBezTo>
                <a:cubicBezTo>
                  <a:pt x="7699" y="4785"/>
                  <a:pt x="7730" y="4814"/>
                  <a:pt x="7770" y="4862"/>
                </a:cubicBezTo>
                <a:cubicBezTo>
                  <a:pt x="7849" y="4958"/>
                  <a:pt x="7961" y="5128"/>
                  <a:pt x="8045" y="5280"/>
                </a:cubicBezTo>
                <a:cubicBezTo>
                  <a:pt x="8066" y="5318"/>
                  <a:pt x="8085" y="5354"/>
                  <a:pt x="8102" y="5388"/>
                </a:cubicBezTo>
                <a:cubicBezTo>
                  <a:pt x="8119" y="5422"/>
                  <a:pt x="8132" y="5456"/>
                  <a:pt x="8143" y="5484"/>
                </a:cubicBezTo>
                <a:cubicBezTo>
                  <a:pt x="8282" y="5860"/>
                  <a:pt x="8415" y="6324"/>
                  <a:pt x="8393" y="6363"/>
                </a:cubicBezTo>
                <a:cubicBezTo>
                  <a:pt x="8388" y="6373"/>
                  <a:pt x="8386" y="6391"/>
                  <a:pt x="8389" y="6413"/>
                </a:cubicBezTo>
                <a:cubicBezTo>
                  <a:pt x="8392" y="6435"/>
                  <a:pt x="8399" y="6460"/>
                  <a:pt x="8409" y="6481"/>
                </a:cubicBezTo>
                <a:cubicBezTo>
                  <a:pt x="8419" y="6503"/>
                  <a:pt x="8429" y="6553"/>
                  <a:pt x="8438" y="6614"/>
                </a:cubicBezTo>
                <a:cubicBezTo>
                  <a:pt x="8446" y="6676"/>
                  <a:pt x="8452" y="6749"/>
                  <a:pt x="8455" y="6820"/>
                </a:cubicBezTo>
                <a:cubicBezTo>
                  <a:pt x="8459" y="6927"/>
                  <a:pt x="8471" y="7043"/>
                  <a:pt x="8484" y="7118"/>
                </a:cubicBezTo>
                <a:cubicBezTo>
                  <a:pt x="8488" y="7142"/>
                  <a:pt x="8493" y="7162"/>
                  <a:pt x="8498" y="7176"/>
                </a:cubicBezTo>
                <a:cubicBezTo>
                  <a:pt x="8527" y="7263"/>
                  <a:pt x="8534" y="8365"/>
                  <a:pt x="8523" y="9221"/>
                </a:cubicBezTo>
                <a:cubicBezTo>
                  <a:pt x="8518" y="9564"/>
                  <a:pt x="8511" y="9868"/>
                  <a:pt x="8501" y="10051"/>
                </a:cubicBezTo>
                <a:cubicBezTo>
                  <a:pt x="8496" y="10142"/>
                  <a:pt x="8490" y="10202"/>
                  <a:pt x="8484" y="10223"/>
                </a:cubicBezTo>
                <a:cubicBezTo>
                  <a:pt x="8462" y="10298"/>
                  <a:pt x="8444" y="10480"/>
                  <a:pt x="8444" y="10626"/>
                </a:cubicBezTo>
                <a:cubicBezTo>
                  <a:pt x="8444" y="10700"/>
                  <a:pt x="8440" y="10770"/>
                  <a:pt x="8433" y="10826"/>
                </a:cubicBezTo>
                <a:cubicBezTo>
                  <a:pt x="8426" y="10882"/>
                  <a:pt x="8416" y="10924"/>
                  <a:pt x="8406" y="10936"/>
                </a:cubicBezTo>
                <a:cubicBezTo>
                  <a:pt x="8401" y="10942"/>
                  <a:pt x="8396" y="10950"/>
                  <a:pt x="8392" y="10959"/>
                </a:cubicBezTo>
                <a:cubicBezTo>
                  <a:pt x="8390" y="10966"/>
                  <a:pt x="8388" y="10974"/>
                  <a:pt x="8387" y="10982"/>
                </a:cubicBezTo>
                <a:cubicBezTo>
                  <a:pt x="8386" y="10985"/>
                  <a:pt x="8385" y="10989"/>
                  <a:pt x="8384" y="10992"/>
                </a:cubicBezTo>
                <a:cubicBezTo>
                  <a:pt x="8380" y="11016"/>
                  <a:pt x="8380" y="11043"/>
                  <a:pt x="8385" y="11067"/>
                </a:cubicBezTo>
                <a:cubicBezTo>
                  <a:pt x="8395" y="11115"/>
                  <a:pt x="8380" y="11207"/>
                  <a:pt x="8353" y="11275"/>
                </a:cubicBezTo>
                <a:cubicBezTo>
                  <a:pt x="8325" y="11343"/>
                  <a:pt x="8301" y="11437"/>
                  <a:pt x="8300" y="11485"/>
                </a:cubicBezTo>
                <a:cubicBezTo>
                  <a:pt x="8299" y="11568"/>
                  <a:pt x="8243" y="11742"/>
                  <a:pt x="8167" y="11919"/>
                </a:cubicBezTo>
                <a:cubicBezTo>
                  <a:pt x="8148" y="11964"/>
                  <a:pt x="8127" y="12009"/>
                  <a:pt x="8107" y="12052"/>
                </a:cubicBezTo>
                <a:cubicBezTo>
                  <a:pt x="8044" y="12184"/>
                  <a:pt x="7975" y="12305"/>
                  <a:pt x="7916" y="12381"/>
                </a:cubicBezTo>
                <a:cubicBezTo>
                  <a:pt x="7877" y="12432"/>
                  <a:pt x="7842" y="12475"/>
                  <a:pt x="7810" y="12514"/>
                </a:cubicBezTo>
                <a:cubicBezTo>
                  <a:pt x="7785" y="12543"/>
                  <a:pt x="7760" y="12570"/>
                  <a:pt x="7735" y="12593"/>
                </a:cubicBezTo>
                <a:cubicBezTo>
                  <a:pt x="7726" y="12601"/>
                  <a:pt x="7719" y="12609"/>
                  <a:pt x="7711" y="12616"/>
                </a:cubicBezTo>
                <a:cubicBezTo>
                  <a:pt x="7606" y="12702"/>
                  <a:pt x="7472" y="12743"/>
                  <a:pt x="7193" y="12768"/>
                </a:cubicBezTo>
                <a:cubicBezTo>
                  <a:pt x="6913" y="12792"/>
                  <a:pt x="6488" y="12797"/>
                  <a:pt x="5798" y="12807"/>
                </a:cubicBezTo>
                <a:cubicBezTo>
                  <a:pt x="5103" y="12817"/>
                  <a:pt x="4490" y="12833"/>
                  <a:pt x="4216" y="12849"/>
                </a:cubicBezTo>
                <a:cubicBezTo>
                  <a:pt x="4124" y="12854"/>
                  <a:pt x="4071" y="12859"/>
                  <a:pt x="4064" y="12863"/>
                </a:cubicBezTo>
                <a:cubicBezTo>
                  <a:pt x="4045" y="12875"/>
                  <a:pt x="4036" y="12890"/>
                  <a:pt x="4035" y="12909"/>
                </a:cubicBezTo>
                <a:cubicBezTo>
                  <a:pt x="4033" y="12928"/>
                  <a:pt x="4040" y="12952"/>
                  <a:pt x="4056" y="12988"/>
                </a:cubicBezTo>
                <a:cubicBezTo>
                  <a:pt x="4060" y="12996"/>
                  <a:pt x="4064" y="13016"/>
                  <a:pt x="4067" y="13046"/>
                </a:cubicBezTo>
                <a:cubicBezTo>
                  <a:pt x="4077" y="13134"/>
                  <a:pt x="4082" y="13326"/>
                  <a:pt x="4087" y="13628"/>
                </a:cubicBezTo>
                <a:cubicBezTo>
                  <a:pt x="4087" y="13638"/>
                  <a:pt x="4088" y="13639"/>
                  <a:pt x="4088" y="13649"/>
                </a:cubicBezTo>
                <a:cubicBezTo>
                  <a:pt x="4094" y="14076"/>
                  <a:pt x="4095" y="14727"/>
                  <a:pt x="4094" y="15659"/>
                </a:cubicBezTo>
                <a:cubicBezTo>
                  <a:pt x="4092" y="16343"/>
                  <a:pt x="4094" y="16808"/>
                  <a:pt x="4096" y="17189"/>
                </a:cubicBezTo>
                <a:lnTo>
                  <a:pt x="4096" y="15516"/>
                </a:lnTo>
                <a:cubicBezTo>
                  <a:pt x="4096" y="13608"/>
                  <a:pt x="4106" y="13093"/>
                  <a:pt x="4143" y="13036"/>
                </a:cubicBezTo>
                <a:cubicBezTo>
                  <a:pt x="4176" y="12987"/>
                  <a:pt x="4705" y="12956"/>
                  <a:pt x="5783" y="12938"/>
                </a:cubicBezTo>
                <a:cubicBezTo>
                  <a:pt x="6658" y="12924"/>
                  <a:pt x="7439" y="12889"/>
                  <a:pt x="7518" y="12861"/>
                </a:cubicBezTo>
                <a:cubicBezTo>
                  <a:pt x="7597" y="12833"/>
                  <a:pt x="7716" y="12755"/>
                  <a:pt x="7782" y="12686"/>
                </a:cubicBezTo>
                <a:cubicBezTo>
                  <a:pt x="7849" y="12618"/>
                  <a:pt x="7924" y="12562"/>
                  <a:pt x="7949" y="12562"/>
                </a:cubicBezTo>
                <a:cubicBezTo>
                  <a:pt x="7955" y="12562"/>
                  <a:pt x="7963" y="12553"/>
                  <a:pt x="7970" y="12547"/>
                </a:cubicBezTo>
                <a:cubicBezTo>
                  <a:pt x="8025" y="12478"/>
                  <a:pt x="8075" y="12400"/>
                  <a:pt x="8122" y="12319"/>
                </a:cubicBezTo>
                <a:cubicBezTo>
                  <a:pt x="8196" y="12175"/>
                  <a:pt x="8263" y="12010"/>
                  <a:pt x="8263" y="11938"/>
                </a:cubicBezTo>
                <a:cubicBezTo>
                  <a:pt x="8263" y="11872"/>
                  <a:pt x="8293" y="11738"/>
                  <a:pt x="8329" y="11641"/>
                </a:cubicBezTo>
                <a:cubicBezTo>
                  <a:pt x="8398" y="11455"/>
                  <a:pt x="8445" y="11190"/>
                  <a:pt x="8523" y="10535"/>
                </a:cubicBezTo>
                <a:cubicBezTo>
                  <a:pt x="8537" y="10415"/>
                  <a:pt x="8547" y="10197"/>
                  <a:pt x="8555" y="9938"/>
                </a:cubicBezTo>
                <a:cubicBezTo>
                  <a:pt x="8561" y="9595"/>
                  <a:pt x="8564" y="9185"/>
                  <a:pt x="8563" y="8675"/>
                </a:cubicBezTo>
                <a:cubicBezTo>
                  <a:pt x="8563" y="8245"/>
                  <a:pt x="8561" y="7892"/>
                  <a:pt x="8555" y="7598"/>
                </a:cubicBezTo>
                <a:cubicBezTo>
                  <a:pt x="8554" y="7515"/>
                  <a:pt x="8552" y="7447"/>
                  <a:pt x="8550" y="7373"/>
                </a:cubicBezTo>
                <a:cubicBezTo>
                  <a:pt x="8542" y="7157"/>
                  <a:pt x="8533" y="6964"/>
                  <a:pt x="8520" y="6845"/>
                </a:cubicBezTo>
                <a:cubicBezTo>
                  <a:pt x="8429" y="5951"/>
                  <a:pt x="8130" y="5036"/>
                  <a:pt x="7854" y="4804"/>
                </a:cubicBezTo>
                <a:cubicBezTo>
                  <a:pt x="7534" y="4535"/>
                  <a:pt x="7371" y="4448"/>
                  <a:pt x="7121" y="4411"/>
                </a:cubicBezTo>
                <a:cubicBezTo>
                  <a:pt x="7002" y="4393"/>
                  <a:pt x="6850" y="4352"/>
                  <a:pt x="6784" y="4320"/>
                </a:cubicBezTo>
                <a:cubicBezTo>
                  <a:pt x="6717" y="4287"/>
                  <a:pt x="5943" y="4258"/>
                  <a:pt x="5063" y="4255"/>
                </a:cubicBezTo>
                <a:cubicBezTo>
                  <a:pt x="4183" y="4252"/>
                  <a:pt x="3449" y="4223"/>
                  <a:pt x="3433" y="4193"/>
                </a:cubicBezTo>
                <a:cubicBezTo>
                  <a:pt x="3417" y="4165"/>
                  <a:pt x="3617" y="3953"/>
                  <a:pt x="3826" y="3752"/>
                </a:cubicBezTo>
                <a:cubicBezTo>
                  <a:pt x="3828" y="3751"/>
                  <a:pt x="3829" y="3750"/>
                  <a:pt x="3831" y="3748"/>
                </a:cubicBezTo>
                <a:cubicBezTo>
                  <a:pt x="3834" y="3744"/>
                  <a:pt x="3837" y="3743"/>
                  <a:pt x="3841" y="3740"/>
                </a:cubicBezTo>
                <a:cubicBezTo>
                  <a:pt x="3899" y="3684"/>
                  <a:pt x="3953" y="3636"/>
                  <a:pt x="4007" y="3588"/>
                </a:cubicBezTo>
                <a:cubicBezTo>
                  <a:pt x="4016" y="3575"/>
                  <a:pt x="4026" y="3562"/>
                  <a:pt x="4037" y="3553"/>
                </a:cubicBezTo>
                <a:cubicBezTo>
                  <a:pt x="4049" y="3541"/>
                  <a:pt x="4060" y="3535"/>
                  <a:pt x="4071" y="3530"/>
                </a:cubicBezTo>
                <a:cubicBezTo>
                  <a:pt x="4165" y="3448"/>
                  <a:pt x="4242" y="3390"/>
                  <a:pt x="4265" y="3390"/>
                </a:cubicBezTo>
                <a:cubicBezTo>
                  <a:pt x="4288" y="3390"/>
                  <a:pt x="4376" y="3325"/>
                  <a:pt x="4463" y="3247"/>
                </a:cubicBezTo>
                <a:cubicBezTo>
                  <a:pt x="4661" y="3068"/>
                  <a:pt x="4712" y="3031"/>
                  <a:pt x="5002" y="2858"/>
                </a:cubicBezTo>
                <a:cubicBezTo>
                  <a:pt x="5131" y="2781"/>
                  <a:pt x="5265" y="2689"/>
                  <a:pt x="5300" y="2655"/>
                </a:cubicBezTo>
                <a:cubicBezTo>
                  <a:pt x="5334" y="2620"/>
                  <a:pt x="5403" y="2592"/>
                  <a:pt x="5452" y="2592"/>
                </a:cubicBezTo>
                <a:cubicBezTo>
                  <a:pt x="5501" y="2592"/>
                  <a:pt x="5551" y="2562"/>
                  <a:pt x="5564" y="2526"/>
                </a:cubicBezTo>
                <a:cubicBezTo>
                  <a:pt x="5576" y="2489"/>
                  <a:pt x="5624" y="2459"/>
                  <a:pt x="5672" y="2459"/>
                </a:cubicBezTo>
                <a:cubicBezTo>
                  <a:pt x="5719" y="2459"/>
                  <a:pt x="5768" y="2429"/>
                  <a:pt x="5780" y="2393"/>
                </a:cubicBezTo>
                <a:cubicBezTo>
                  <a:pt x="5793" y="2356"/>
                  <a:pt x="5840" y="2326"/>
                  <a:pt x="5885" y="2326"/>
                </a:cubicBezTo>
                <a:cubicBezTo>
                  <a:pt x="5929" y="2326"/>
                  <a:pt x="5984" y="2291"/>
                  <a:pt x="6007" y="2249"/>
                </a:cubicBezTo>
                <a:cubicBezTo>
                  <a:pt x="6030" y="2207"/>
                  <a:pt x="6099" y="2175"/>
                  <a:pt x="6159" y="2179"/>
                </a:cubicBezTo>
                <a:cubicBezTo>
                  <a:pt x="6219" y="2182"/>
                  <a:pt x="6278" y="2156"/>
                  <a:pt x="6289" y="2122"/>
                </a:cubicBezTo>
                <a:cubicBezTo>
                  <a:pt x="6301" y="2088"/>
                  <a:pt x="6371" y="2060"/>
                  <a:pt x="6446" y="2060"/>
                </a:cubicBezTo>
                <a:cubicBezTo>
                  <a:pt x="6512" y="2060"/>
                  <a:pt x="6577" y="2037"/>
                  <a:pt x="6604" y="2008"/>
                </a:cubicBezTo>
                <a:cubicBezTo>
                  <a:pt x="6621" y="1975"/>
                  <a:pt x="6641" y="1955"/>
                  <a:pt x="6657" y="1956"/>
                </a:cubicBezTo>
                <a:cubicBezTo>
                  <a:pt x="6689" y="1932"/>
                  <a:pt x="6733" y="1909"/>
                  <a:pt x="6777" y="1896"/>
                </a:cubicBezTo>
                <a:cubicBezTo>
                  <a:pt x="6847" y="1874"/>
                  <a:pt x="6958" y="1824"/>
                  <a:pt x="7024" y="1786"/>
                </a:cubicBezTo>
                <a:cubicBezTo>
                  <a:pt x="7090" y="1747"/>
                  <a:pt x="7164" y="1732"/>
                  <a:pt x="7191" y="1750"/>
                </a:cubicBezTo>
                <a:cubicBezTo>
                  <a:pt x="7210" y="1764"/>
                  <a:pt x="7236" y="1760"/>
                  <a:pt x="7256" y="1742"/>
                </a:cubicBezTo>
                <a:cubicBezTo>
                  <a:pt x="7261" y="1736"/>
                  <a:pt x="7266" y="1730"/>
                  <a:pt x="7268" y="1723"/>
                </a:cubicBezTo>
                <a:cubicBezTo>
                  <a:pt x="7271" y="1714"/>
                  <a:pt x="7282" y="1706"/>
                  <a:pt x="7296" y="1698"/>
                </a:cubicBezTo>
                <a:cubicBezTo>
                  <a:pt x="7332" y="1668"/>
                  <a:pt x="7409" y="1643"/>
                  <a:pt x="7490" y="1638"/>
                </a:cubicBezTo>
                <a:cubicBezTo>
                  <a:pt x="7586" y="1632"/>
                  <a:pt x="7682" y="1608"/>
                  <a:pt x="7703" y="1584"/>
                </a:cubicBezTo>
                <a:cubicBezTo>
                  <a:pt x="7706" y="1580"/>
                  <a:pt x="7726" y="1572"/>
                  <a:pt x="7736" y="1567"/>
                </a:cubicBezTo>
                <a:cubicBezTo>
                  <a:pt x="7749" y="1559"/>
                  <a:pt x="7770" y="1551"/>
                  <a:pt x="7790" y="1542"/>
                </a:cubicBezTo>
                <a:cubicBezTo>
                  <a:pt x="7813" y="1534"/>
                  <a:pt x="7846" y="1523"/>
                  <a:pt x="7875" y="1513"/>
                </a:cubicBezTo>
                <a:cubicBezTo>
                  <a:pt x="7888" y="1510"/>
                  <a:pt x="7894" y="1506"/>
                  <a:pt x="7908" y="1503"/>
                </a:cubicBezTo>
                <a:cubicBezTo>
                  <a:pt x="8067" y="1453"/>
                  <a:pt x="8283" y="1397"/>
                  <a:pt x="8462" y="1362"/>
                </a:cubicBezTo>
                <a:cubicBezTo>
                  <a:pt x="8522" y="1350"/>
                  <a:pt x="8710" y="1309"/>
                  <a:pt x="8880" y="1272"/>
                </a:cubicBezTo>
                <a:cubicBezTo>
                  <a:pt x="9049" y="1235"/>
                  <a:pt x="9399" y="1186"/>
                  <a:pt x="9658" y="1164"/>
                </a:cubicBezTo>
                <a:cubicBezTo>
                  <a:pt x="9691" y="1161"/>
                  <a:pt x="9725" y="1157"/>
                  <a:pt x="9758" y="1154"/>
                </a:cubicBezTo>
                <a:cubicBezTo>
                  <a:pt x="9813" y="1144"/>
                  <a:pt x="9898" y="1136"/>
                  <a:pt x="9991" y="1129"/>
                </a:cubicBezTo>
                <a:cubicBezTo>
                  <a:pt x="10146" y="1111"/>
                  <a:pt x="10290" y="1093"/>
                  <a:pt x="10366" y="1079"/>
                </a:cubicBezTo>
                <a:cubicBezTo>
                  <a:pt x="10678" y="1020"/>
                  <a:pt x="10920" y="1028"/>
                  <a:pt x="11634" y="1120"/>
                </a:cubicBezTo>
                <a:cubicBezTo>
                  <a:pt x="11963" y="1163"/>
                  <a:pt x="12379" y="1210"/>
                  <a:pt x="12558" y="1224"/>
                </a:cubicBezTo>
                <a:cubicBezTo>
                  <a:pt x="12738" y="1239"/>
                  <a:pt x="12909" y="1265"/>
                  <a:pt x="12939" y="1283"/>
                </a:cubicBezTo>
                <a:cubicBezTo>
                  <a:pt x="12969" y="1301"/>
                  <a:pt x="13156" y="1350"/>
                  <a:pt x="13355" y="1393"/>
                </a:cubicBezTo>
                <a:cubicBezTo>
                  <a:pt x="13555" y="1435"/>
                  <a:pt x="13792" y="1500"/>
                  <a:pt x="13883" y="1536"/>
                </a:cubicBezTo>
                <a:cubicBezTo>
                  <a:pt x="13975" y="1573"/>
                  <a:pt x="14106" y="1614"/>
                  <a:pt x="14174" y="1628"/>
                </a:cubicBezTo>
                <a:cubicBezTo>
                  <a:pt x="14351" y="1663"/>
                  <a:pt x="14587" y="1754"/>
                  <a:pt x="14699" y="1825"/>
                </a:cubicBezTo>
                <a:cubicBezTo>
                  <a:pt x="14705" y="1829"/>
                  <a:pt x="14710" y="1832"/>
                  <a:pt x="14714" y="1836"/>
                </a:cubicBezTo>
                <a:cubicBezTo>
                  <a:pt x="14725" y="1843"/>
                  <a:pt x="14743" y="1852"/>
                  <a:pt x="14750" y="1858"/>
                </a:cubicBezTo>
                <a:cubicBezTo>
                  <a:pt x="14788" y="1896"/>
                  <a:pt x="14868" y="1927"/>
                  <a:pt x="14928" y="1927"/>
                </a:cubicBezTo>
                <a:cubicBezTo>
                  <a:pt x="14987" y="1927"/>
                  <a:pt x="15048" y="1960"/>
                  <a:pt x="15061" y="2000"/>
                </a:cubicBezTo>
                <a:cubicBezTo>
                  <a:pt x="15075" y="2040"/>
                  <a:pt x="15124" y="2060"/>
                  <a:pt x="15171" y="2043"/>
                </a:cubicBezTo>
                <a:cubicBezTo>
                  <a:pt x="15219" y="2027"/>
                  <a:pt x="15286" y="2053"/>
                  <a:pt x="15321" y="2102"/>
                </a:cubicBezTo>
                <a:cubicBezTo>
                  <a:pt x="15356" y="2150"/>
                  <a:pt x="15436" y="2190"/>
                  <a:pt x="15500" y="2191"/>
                </a:cubicBezTo>
                <a:cubicBezTo>
                  <a:pt x="15564" y="2192"/>
                  <a:pt x="15626" y="2223"/>
                  <a:pt x="15638" y="2260"/>
                </a:cubicBezTo>
                <a:cubicBezTo>
                  <a:pt x="15651" y="2296"/>
                  <a:pt x="15698" y="2326"/>
                  <a:pt x="15744" y="2326"/>
                </a:cubicBezTo>
                <a:cubicBezTo>
                  <a:pt x="15789" y="2326"/>
                  <a:pt x="15854" y="2382"/>
                  <a:pt x="15887" y="2449"/>
                </a:cubicBezTo>
                <a:cubicBezTo>
                  <a:pt x="15887" y="2450"/>
                  <a:pt x="15887" y="2450"/>
                  <a:pt x="15888" y="2451"/>
                </a:cubicBezTo>
                <a:cubicBezTo>
                  <a:pt x="15893" y="2458"/>
                  <a:pt x="15899" y="2464"/>
                  <a:pt x="15904" y="2472"/>
                </a:cubicBezTo>
                <a:cubicBezTo>
                  <a:pt x="15910" y="2483"/>
                  <a:pt x="15914" y="2568"/>
                  <a:pt x="15918" y="2694"/>
                </a:cubicBezTo>
                <a:cubicBezTo>
                  <a:pt x="15918" y="2695"/>
                  <a:pt x="15919" y="2697"/>
                  <a:pt x="15919" y="2698"/>
                </a:cubicBezTo>
                <a:cubicBezTo>
                  <a:pt x="15920" y="2708"/>
                  <a:pt x="15919" y="2715"/>
                  <a:pt x="15919" y="2725"/>
                </a:cubicBezTo>
                <a:cubicBezTo>
                  <a:pt x="15921" y="2764"/>
                  <a:pt x="15923" y="2787"/>
                  <a:pt x="15924" y="2837"/>
                </a:cubicBezTo>
                <a:cubicBezTo>
                  <a:pt x="15924" y="2843"/>
                  <a:pt x="15924" y="2857"/>
                  <a:pt x="15924" y="2862"/>
                </a:cubicBezTo>
                <a:cubicBezTo>
                  <a:pt x="15943" y="3476"/>
                  <a:pt x="15947" y="5042"/>
                  <a:pt x="15947" y="9261"/>
                </a:cubicBezTo>
                <a:cubicBezTo>
                  <a:pt x="15947" y="9270"/>
                  <a:pt x="15947" y="9276"/>
                  <a:pt x="15947" y="9286"/>
                </a:cubicBezTo>
                <a:cubicBezTo>
                  <a:pt x="15947" y="9289"/>
                  <a:pt x="15947" y="9289"/>
                  <a:pt x="15947" y="9292"/>
                </a:cubicBezTo>
                <a:lnTo>
                  <a:pt x="15947" y="16017"/>
                </a:lnTo>
                <a:lnTo>
                  <a:pt x="16052" y="16017"/>
                </a:lnTo>
                <a:lnTo>
                  <a:pt x="17612" y="16017"/>
                </a:lnTo>
                <a:cubicBezTo>
                  <a:pt x="18716" y="16017"/>
                  <a:pt x="19178" y="16032"/>
                  <a:pt x="19285" y="16093"/>
                </a:cubicBezTo>
                <a:cubicBezTo>
                  <a:pt x="19295" y="16099"/>
                  <a:pt x="19302" y="16106"/>
                  <a:pt x="19306" y="16112"/>
                </a:cubicBezTo>
                <a:cubicBezTo>
                  <a:pt x="19324" y="16124"/>
                  <a:pt x="19335" y="16135"/>
                  <a:pt x="19335" y="16150"/>
                </a:cubicBezTo>
                <a:cubicBezTo>
                  <a:pt x="19335" y="16204"/>
                  <a:pt x="19300" y="16259"/>
                  <a:pt x="19257" y="16270"/>
                </a:cubicBezTo>
                <a:cubicBezTo>
                  <a:pt x="19213" y="16281"/>
                  <a:pt x="19119" y="16394"/>
                  <a:pt x="19046" y="16520"/>
                </a:cubicBezTo>
                <a:cubicBezTo>
                  <a:pt x="18973" y="16645"/>
                  <a:pt x="18899" y="16748"/>
                  <a:pt x="18880" y="16748"/>
                </a:cubicBezTo>
                <a:cubicBezTo>
                  <a:pt x="18862" y="16748"/>
                  <a:pt x="18766" y="16861"/>
                  <a:pt x="18667" y="16998"/>
                </a:cubicBezTo>
                <a:cubicBezTo>
                  <a:pt x="18568" y="17135"/>
                  <a:pt x="18385" y="17341"/>
                  <a:pt x="18259" y="17455"/>
                </a:cubicBezTo>
                <a:cubicBezTo>
                  <a:pt x="17682" y="17981"/>
                  <a:pt x="17411" y="18212"/>
                  <a:pt x="17373" y="18212"/>
                </a:cubicBezTo>
                <a:cubicBezTo>
                  <a:pt x="17350" y="18211"/>
                  <a:pt x="17238" y="18300"/>
                  <a:pt x="17124" y="18409"/>
                </a:cubicBezTo>
                <a:cubicBezTo>
                  <a:pt x="17011" y="18519"/>
                  <a:pt x="16888" y="18609"/>
                  <a:pt x="16851" y="18609"/>
                </a:cubicBezTo>
                <a:cubicBezTo>
                  <a:pt x="16815" y="18609"/>
                  <a:pt x="16774" y="18639"/>
                  <a:pt x="16762" y="18675"/>
                </a:cubicBezTo>
                <a:cubicBezTo>
                  <a:pt x="16749" y="18712"/>
                  <a:pt x="16701" y="18742"/>
                  <a:pt x="16655" y="18742"/>
                </a:cubicBezTo>
                <a:cubicBezTo>
                  <a:pt x="16609" y="18742"/>
                  <a:pt x="16552" y="18784"/>
                  <a:pt x="16529" y="18835"/>
                </a:cubicBezTo>
                <a:cubicBezTo>
                  <a:pt x="16506" y="18886"/>
                  <a:pt x="16457" y="18913"/>
                  <a:pt x="16420" y="18896"/>
                </a:cubicBezTo>
                <a:cubicBezTo>
                  <a:pt x="16384" y="18878"/>
                  <a:pt x="16342" y="18895"/>
                  <a:pt x="16329" y="18935"/>
                </a:cubicBezTo>
                <a:cubicBezTo>
                  <a:pt x="16315" y="18975"/>
                  <a:pt x="16266" y="19008"/>
                  <a:pt x="16219" y="19008"/>
                </a:cubicBezTo>
                <a:cubicBezTo>
                  <a:pt x="16171" y="19008"/>
                  <a:pt x="16122" y="19038"/>
                  <a:pt x="16110" y="19074"/>
                </a:cubicBezTo>
                <a:cubicBezTo>
                  <a:pt x="16098" y="19111"/>
                  <a:pt x="16052" y="19142"/>
                  <a:pt x="16008" y="19143"/>
                </a:cubicBezTo>
                <a:cubicBezTo>
                  <a:pt x="15964" y="19144"/>
                  <a:pt x="15897" y="19188"/>
                  <a:pt x="15859" y="19241"/>
                </a:cubicBezTo>
                <a:cubicBezTo>
                  <a:pt x="15822" y="19293"/>
                  <a:pt x="15776" y="19319"/>
                  <a:pt x="15758" y="19299"/>
                </a:cubicBezTo>
                <a:cubicBezTo>
                  <a:pt x="15741" y="19279"/>
                  <a:pt x="15705" y="19294"/>
                  <a:pt x="15679" y="19334"/>
                </a:cubicBezTo>
                <a:cubicBezTo>
                  <a:pt x="15653" y="19374"/>
                  <a:pt x="15584" y="19416"/>
                  <a:pt x="15526" y="19428"/>
                </a:cubicBezTo>
                <a:cubicBezTo>
                  <a:pt x="15468" y="19440"/>
                  <a:pt x="15375" y="19486"/>
                  <a:pt x="15317" y="19530"/>
                </a:cubicBezTo>
                <a:cubicBezTo>
                  <a:pt x="15260" y="19573"/>
                  <a:pt x="15195" y="19603"/>
                  <a:pt x="15172" y="19596"/>
                </a:cubicBezTo>
                <a:cubicBezTo>
                  <a:pt x="15150" y="19589"/>
                  <a:pt x="15066" y="19616"/>
                  <a:pt x="14986" y="19656"/>
                </a:cubicBezTo>
                <a:cubicBezTo>
                  <a:pt x="14907" y="19697"/>
                  <a:pt x="14743" y="19764"/>
                  <a:pt x="14624" y="19806"/>
                </a:cubicBezTo>
                <a:cubicBezTo>
                  <a:pt x="14504" y="19848"/>
                  <a:pt x="14341" y="19908"/>
                  <a:pt x="14261" y="19939"/>
                </a:cubicBezTo>
                <a:cubicBezTo>
                  <a:pt x="13995" y="20042"/>
                  <a:pt x="13267" y="20229"/>
                  <a:pt x="12720" y="20334"/>
                </a:cubicBezTo>
                <a:cubicBezTo>
                  <a:pt x="12517" y="20373"/>
                  <a:pt x="12070" y="20423"/>
                  <a:pt x="11702" y="20455"/>
                </a:cubicBezTo>
                <a:cubicBezTo>
                  <a:pt x="11635" y="20464"/>
                  <a:pt x="11544" y="20470"/>
                  <a:pt x="11451" y="20475"/>
                </a:cubicBezTo>
                <a:cubicBezTo>
                  <a:pt x="11374" y="20481"/>
                  <a:pt x="11302" y="20485"/>
                  <a:pt x="11255" y="20486"/>
                </a:cubicBezTo>
                <a:cubicBezTo>
                  <a:pt x="11252" y="20486"/>
                  <a:pt x="11251" y="20486"/>
                  <a:pt x="11249" y="20486"/>
                </a:cubicBezTo>
                <a:cubicBezTo>
                  <a:pt x="11224" y="20487"/>
                  <a:pt x="11205" y="20489"/>
                  <a:pt x="11179" y="20490"/>
                </a:cubicBezTo>
                <a:cubicBezTo>
                  <a:pt x="11166" y="20490"/>
                  <a:pt x="11154" y="20490"/>
                  <a:pt x="11141" y="20490"/>
                </a:cubicBezTo>
                <a:cubicBezTo>
                  <a:pt x="11128" y="20499"/>
                  <a:pt x="11115" y="20515"/>
                  <a:pt x="11108" y="20536"/>
                </a:cubicBezTo>
                <a:cubicBezTo>
                  <a:pt x="11100" y="20559"/>
                  <a:pt x="11051" y="20574"/>
                  <a:pt x="10990" y="20586"/>
                </a:cubicBezTo>
                <a:cubicBezTo>
                  <a:pt x="11097" y="20585"/>
                  <a:pt x="11209" y="20587"/>
                  <a:pt x="11310" y="20586"/>
                </a:cubicBezTo>
                <a:cubicBezTo>
                  <a:pt x="11549" y="20581"/>
                  <a:pt x="11782" y="20577"/>
                  <a:pt x="11931" y="20565"/>
                </a:cubicBezTo>
                <a:cubicBezTo>
                  <a:pt x="12011" y="20558"/>
                  <a:pt x="12074" y="20549"/>
                  <a:pt x="12112" y="20540"/>
                </a:cubicBezTo>
                <a:cubicBezTo>
                  <a:pt x="12185" y="20523"/>
                  <a:pt x="12286" y="20505"/>
                  <a:pt x="12392" y="20488"/>
                </a:cubicBezTo>
                <a:cubicBezTo>
                  <a:pt x="12497" y="20471"/>
                  <a:pt x="12605" y="20455"/>
                  <a:pt x="12692" y="20446"/>
                </a:cubicBezTo>
                <a:cubicBezTo>
                  <a:pt x="12865" y="20429"/>
                  <a:pt x="13022" y="20399"/>
                  <a:pt x="13041" y="20378"/>
                </a:cubicBezTo>
                <a:cubicBezTo>
                  <a:pt x="13046" y="20372"/>
                  <a:pt x="13055" y="20366"/>
                  <a:pt x="13068" y="20361"/>
                </a:cubicBezTo>
                <a:cubicBezTo>
                  <a:pt x="13107" y="20346"/>
                  <a:pt x="13178" y="20335"/>
                  <a:pt x="13251" y="20332"/>
                </a:cubicBezTo>
                <a:cubicBezTo>
                  <a:pt x="13348" y="20328"/>
                  <a:pt x="13477" y="20300"/>
                  <a:pt x="13537" y="20270"/>
                </a:cubicBezTo>
                <a:cubicBezTo>
                  <a:pt x="13566" y="20254"/>
                  <a:pt x="13614" y="20236"/>
                  <a:pt x="13667" y="20220"/>
                </a:cubicBezTo>
                <a:cubicBezTo>
                  <a:pt x="13719" y="20203"/>
                  <a:pt x="13777" y="20188"/>
                  <a:pt x="13827" y="20178"/>
                </a:cubicBezTo>
                <a:cubicBezTo>
                  <a:pt x="13926" y="20158"/>
                  <a:pt x="14080" y="20109"/>
                  <a:pt x="14167" y="20070"/>
                </a:cubicBezTo>
                <a:cubicBezTo>
                  <a:pt x="14254" y="20031"/>
                  <a:pt x="14334" y="20014"/>
                  <a:pt x="14344" y="20033"/>
                </a:cubicBezTo>
                <a:cubicBezTo>
                  <a:pt x="14354" y="20051"/>
                  <a:pt x="14392" y="20037"/>
                  <a:pt x="14431" y="19999"/>
                </a:cubicBezTo>
                <a:cubicBezTo>
                  <a:pt x="14441" y="19990"/>
                  <a:pt x="14454" y="19979"/>
                  <a:pt x="14468" y="19970"/>
                </a:cubicBezTo>
                <a:cubicBezTo>
                  <a:pt x="14497" y="19953"/>
                  <a:pt x="14532" y="19941"/>
                  <a:pt x="14567" y="19933"/>
                </a:cubicBezTo>
                <a:cubicBezTo>
                  <a:pt x="14584" y="19929"/>
                  <a:pt x="14601" y="19925"/>
                  <a:pt x="14617" y="19925"/>
                </a:cubicBezTo>
                <a:cubicBezTo>
                  <a:pt x="14680" y="19922"/>
                  <a:pt x="14749" y="19900"/>
                  <a:pt x="14769" y="19873"/>
                </a:cubicBezTo>
                <a:cubicBezTo>
                  <a:pt x="14789" y="19846"/>
                  <a:pt x="14919" y="19787"/>
                  <a:pt x="15059" y="19742"/>
                </a:cubicBezTo>
                <a:cubicBezTo>
                  <a:pt x="15199" y="19697"/>
                  <a:pt x="15336" y="19638"/>
                  <a:pt x="15366" y="19611"/>
                </a:cubicBezTo>
                <a:cubicBezTo>
                  <a:pt x="15396" y="19583"/>
                  <a:pt x="15511" y="19523"/>
                  <a:pt x="15620" y="19478"/>
                </a:cubicBezTo>
                <a:cubicBezTo>
                  <a:pt x="15730" y="19432"/>
                  <a:pt x="15967" y="19305"/>
                  <a:pt x="16146" y="19195"/>
                </a:cubicBezTo>
                <a:cubicBezTo>
                  <a:pt x="16326" y="19085"/>
                  <a:pt x="16489" y="18989"/>
                  <a:pt x="16509" y="18983"/>
                </a:cubicBezTo>
                <a:cubicBezTo>
                  <a:pt x="16557" y="18968"/>
                  <a:pt x="16763" y="18823"/>
                  <a:pt x="16952" y="18669"/>
                </a:cubicBezTo>
                <a:cubicBezTo>
                  <a:pt x="16994" y="18635"/>
                  <a:pt x="17037" y="18602"/>
                  <a:pt x="17071" y="18580"/>
                </a:cubicBezTo>
                <a:cubicBezTo>
                  <a:pt x="17106" y="18557"/>
                  <a:pt x="17132" y="18542"/>
                  <a:pt x="17143" y="18542"/>
                </a:cubicBezTo>
                <a:cubicBezTo>
                  <a:pt x="17163" y="18542"/>
                  <a:pt x="17208" y="18517"/>
                  <a:pt x="17242" y="18484"/>
                </a:cubicBezTo>
                <a:cubicBezTo>
                  <a:pt x="17277" y="18451"/>
                  <a:pt x="17379" y="18364"/>
                  <a:pt x="17469" y="18291"/>
                </a:cubicBezTo>
                <a:cubicBezTo>
                  <a:pt x="18001" y="17857"/>
                  <a:pt x="18665" y="17217"/>
                  <a:pt x="18792" y="17014"/>
                </a:cubicBezTo>
                <a:cubicBezTo>
                  <a:pt x="18832" y="16951"/>
                  <a:pt x="18986" y="16748"/>
                  <a:pt x="19136" y="16561"/>
                </a:cubicBezTo>
                <a:cubicBezTo>
                  <a:pt x="19400" y="16231"/>
                  <a:pt x="19493" y="16109"/>
                  <a:pt x="19522" y="16031"/>
                </a:cubicBezTo>
                <a:cubicBezTo>
                  <a:pt x="19532" y="16005"/>
                  <a:pt x="19535" y="15983"/>
                  <a:pt x="19535" y="15960"/>
                </a:cubicBezTo>
                <a:cubicBezTo>
                  <a:pt x="19535" y="15957"/>
                  <a:pt x="19532" y="15953"/>
                  <a:pt x="19529" y="15950"/>
                </a:cubicBezTo>
                <a:cubicBezTo>
                  <a:pt x="19525" y="15947"/>
                  <a:pt x="19520" y="15945"/>
                  <a:pt x="19512" y="15942"/>
                </a:cubicBezTo>
                <a:cubicBezTo>
                  <a:pt x="19496" y="15936"/>
                  <a:pt x="19473" y="15930"/>
                  <a:pt x="19440" y="15925"/>
                </a:cubicBezTo>
                <a:cubicBezTo>
                  <a:pt x="19376" y="15915"/>
                  <a:pt x="19276" y="15905"/>
                  <a:pt x="19137" y="15898"/>
                </a:cubicBezTo>
                <a:cubicBezTo>
                  <a:pt x="18997" y="15891"/>
                  <a:pt x="18818" y="15886"/>
                  <a:pt x="18595" y="15881"/>
                </a:cubicBezTo>
                <a:cubicBezTo>
                  <a:pt x="18371" y="15876"/>
                  <a:pt x="18103" y="15872"/>
                  <a:pt x="17785" y="15869"/>
                </a:cubicBezTo>
                <a:lnTo>
                  <a:pt x="16037" y="15850"/>
                </a:lnTo>
                <a:lnTo>
                  <a:pt x="16019" y="9113"/>
                </a:lnTo>
                <a:cubicBezTo>
                  <a:pt x="16015" y="7638"/>
                  <a:pt x="16012" y="6478"/>
                  <a:pt x="16008" y="5569"/>
                </a:cubicBezTo>
                <a:cubicBezTo>
                  <a:pt x="15996" y="2840"/>
                  <a:pt x="15982" y="2356"/>
                  <a:pt x="15947" y="2324"/>
                </a:cubicBezTo>
                <a:cubicBezTo>
                  <a:pt x="15881" y="2264"/>
                  <a:pt x="15818" y="2216"/>
                  <a:pt x="15739" y="2170"/>
                </a:cubicBezTo>
                <a:cubicBezTo>
                  <a:pt x="15661" y="2124"/>
                  <a:pt x="15566" y="2080"/>
                  <a:pt x="15439" y="2027"/>
                </a:cubicBezTo>
                <a:cubicBezTo>
                  <a:pt x="15289" y="1964"/>
                  <a:pt x="14996" y="1841"/>
                  <a:pt x="14787" y="1752"/>
                </a:cubicBezTo>
                <a:cubicBezTo>
                  <a:pt x="14578" y="1664"/>
                  <a:pt x="14333" y="1575"/>
                  <a:pt x="14244" y="1555"/>
                </a:cubicBezTo>
                <a:cubicBezTo>
                  <a:pt x="14154" y="1535"/>
                  <a:pt x="14063" y="1491"/>
                  <a:pt x="14041" y="1457"/>
                </a:cubicBezTo>
                <a:cubicBezTo>
                  <a:pt x="14019" y="1424"/>
                  <a:pt x="13993" y="1413"/>
                  <a:pt x="13982" y="1432"/>
                </a:cubicBezTo>
                <a:cubicBezTo>
                  <a:pt x="13972" y="1451"/>
                  <a:pt x="13867" y="1436"/>
                  <a:pt x="13750" y="1397"/>
                </a:cubicBezTo>
                <a:cubicBezTo>
                  <a:pt x="13632" y="1358"/>
                  <a:pt x="13439" y="1310"/>
                  <a:pt x="13319" y="1291"/>
                </a:cubicBezTo>
                <a:cubicBezTo>
                  <a:pt x="13199" y="1272"/>
                  <a:pt x="13052" y="1231"/>
                  <a:pt x="12992" y="1199"/>
                </a:cubicBezTo>
                <a:cubicBezTo>
                  <a:pt x="12933" y="1168"/>
                  <a:pt x="12747" y="1140"/>
                  <a:pt x="12580" y="1135"/>
                </a:cubicBezTo>
                <a:cubicBezTo>
                  <a:pt x="12454" y="1132"/>
                  <a:pt x="12336" y="1116"/>
                  <a:pt x="12275" y="1098"/>
                </a:cubicBezTo>
                <a:cubicBezTo>
                  <a:pt x="12255" y="1092"/>
                  <a:pt x="12241" y="1085"/>
                  <a:pt x="12235" y="1079"/>
                </a:cubicBezTo>
                <a:cubicBezTo>
                  <a:pt x="12232" y="1075"/>
                  <a:pt x="12220" y="1070"/>
                  <a:pt x="12199" y="1066"/>
                </a:cubicBezTo>
                <a:cubicBezTo>
                  <a:pt x="12178" y="1063"/>
                  <a:pt x="12149" y="1059"/>
                  <a:pt x="12113" y="1056"/>
                </a:cubicBezTo>
                <a:cubicBezTo>
                  <a:pt x="12111" y="1056"/>
                  <a:pt x="12106" y="1056"/>
                  <a:pt x="12104" y="1056"/>
                </a:cubicBezTo>
                <a:cubicBezTo>
                  <a:pt x="11885" y="1037"/>
                  <a:pt x="11424" y="1025"/>
                  <a:pt x="10950" y="1023"/>
                </a:cubicBezTo>
                <a:close/>
                <a:moveTo>
                  <a:pt x="17635" y="3457"/>
                </a:moveTo>
                <a:cubicBezTo>
                  <a:pt x="17630" y="3457"/>
                  <a:pt x="17626" y="3608"/>
                  <a:pt x="17623" y="3875"/>
                </a:cubicBezTo>
                <a:cubicBezTo>
                  <a:pt x="17614" y="4676"/>
                  <a:pt x="17612" y="6508"/>
                  <a:pt x="17614" y="8342"/>
                </a:cubicBezTo>
                <a:cubicBezTo>
                  <a:pt x="17617" y="10481"/>
                  <a:pt x="17627" y="12624"/>
                  <a:pt x="17641" y="13140"/>
                </a:cubicBezTo>
                <a:cubicBezTo>
                  <a:pt x="17643" y="13213"/>
                  <a:pt x="17645" y="13253"/>
                  <a:pt x="17647" y="13256"/>
                </a:cubicBezTo>
                <a:cubicBezTo>
                  <a:pt x="17666" y="13277"/>
                  <a:pt x="17691" y="13264"/>
                  <a:pt x="17704" y="13227"/>
                </a:cubicBezTo>
                <a:cubicBezTo>
                  <a:pt x="17725" y="13162"/>
                  <a:pt x="18637" y="13143"/>
                  <a:pt x="19332" y="13162"/>
                </a:cubicBezTo>
                <a:cubicBezTo>
                  <a:pt x="19470" y="13166"/>
                  <a:pt x="19600" y="13172"/>
                  <a:pt x="19713" y="13179"/>
                </a:cubicBezTo>
                <a:cubicBezTo>
                  <a:pt x="19938" y="13193"/>
                  <a:pt x="20093" y="13213"/>
                  <a:pt x="20107" y="13239"/>
                </a:cubicBezTo>
                <a:cubicBezTo>
                  <a:pt x="20136" y="13292"/>
                  <a:pt x="20151" y="13573"/>
                  <a:pt x="20151" y="14069"/>
                </a:cubicBezTo>
                <a:cubicBezTo>
                  <a:pt x="20151" y="14379"/>
                  <a:pt x="20157" y="14646"/>
                  <a:pt x="20166" y="14761"/>
                </a:cubicBezTo>
                <a:cubicBezTo>
                  <a:pt x="20169" y="14799"/>
                  <a:pt x="20173" y="14821"/>
                  <a:pt x="20176" y="14821"/>
                </a:cubicBezTo>
                <a:cubicBezTo>
                  <a:pt x="20196" y="14821"/>
                  <a:pt x="20253" y="14733"/>
                  <a:pt x="20305" y="14636"/>
                </a:cubicBezTo>
                <a:cubicBezTo>
                  <a:pt x="20332" y="14588"/>
                  <a:pt x="20356" y="14538"/>
                  <a:pt x="20375" y="14495"/>
                </a:cubicBezTo>
                <a:cubicBezTo>
                  <a:pt x="20393" y="14452"/>
                  <a:pt x="20404" y="14418"/>
                  <a:pt x="20404" y="14399"/>
                </a:cubicBezTo>
                <a:cubicBezTo>
                  <a:pt x="20404" y="14363"/>
                  <a:pt x="20429" y="14283"/>
                  <a:pt x="20460" y="14221"/>
                </a:cubicBezTo>
                <a:cubicBezTo>
                  <a:pt x="20479" y="14181"/>
                  <a:pt x="20506" y="14115"/>
                  <a:pt x="20537" y="14029"/>
                </a:cubicBezTo>
                <a:cubicBezTo>
                  <a:pt x="20598" y="13859"/>
                  <a:pt x="20677" y="13612"/>
                  <a:pt x="20751" y="13362"/>
                </a:cubicBezTo>
                <a:cubicBezTo>
                  <a:pt x="20788" y="13237"/>
                  <a:pt x="20824" y="13113"/>
                  <a:pt x="20855" y="12994"/>
                </a:cubicBezTo>
                <a:cubicBezTo>
                  <a:pt x="20989" y="12489"/>
                  <a:pt x="21011" y="12372"/>
                  <a:pt x="21016" y="12142"/>
                </a:cubicBezTo>
                <a:cubicBezTo>
                  <a:pt x="21018" y="12072"/>
                  <a:pt x="21026" y="11988"/>
                  <a:pt x="21037" y="11921"/>
                </a:cubicBezTo>
                <a:cubicBezTo>
                  <a:pt x="21038" y="11915"/>
                  <a:pt x="21038" y="11909"/>
                  <a:pt x="21039" y="11903"/>
                </a:cubicBezTo>
                <a:cubicBezTo>
                  <a:pt x="21043" y="11879"/>
                  <a:pt x="21047" y="11858"/>
                  <a:pt x="21051" y="11842"/>
                </a:cubicBezTo>
                <a:cubicBezTo>
                  <a:pt x="21063" y="11801"/>
                  <a:pt x="21072" y="11664"/>
                  <a:pt x="21079" y="11477"/>
                </a:cubicBezTo>
                <a:cubicBezTo>
                  <a:pt x="21098" y="10916"/>
                  <a:pt x="21093" y="9913"/>
                  <a:pt x="21059" y="9751"/>
                </a:cubicBezTo>
                <a:cubicBezTo>
                  <a:pt x="21049" y="9701"/>
                  <a:pt x="21037" y="9639"/>
                  <a:pt x="21028" y="9579"/>
                </a:cubicBezTo>
                <a:cubicBezTo>
                  <a:pt x="21018" y="9518"/>
                  <a:pt x="21009" y="9459"/>
                  <a:pt x="21005" y="9419"/>
                </a:cubicBezTo>
                <a:cubicBezTo>
                  <a:pt x="20996" y="9337"/>
                  <a:pt x="20972" y="9174"/>
                  <a:pt x="20953" y="9055"/>
                </a:cubicBezTo>
                <a:cubicBezTo>
                  <a:pt x="20938" y="8966"/>
                  <a:pt x="20930" y="8888"/>
                  <a:pt x="20932" y="8855"/>
                </a:cubicBezTo>
                <a:cubicBezTo>
                  <a:pt x="20933" y="8844"/>
                  <a:pt x="20935" y="8839"/>
                  <a:pt x="20938" y="8839"/>
                </a:cubicBezTo>
                <a:cubicBezTo>
                  <a:pt x="20941" y="8839"/>
                  <a:pt x="20942" y="8835"/>
                  <a:pt x="20941" y="8828"/>
                </a:cubicBezTo>
                <a:cubicBezTo>
                  <a:pt x="20939" y="8808"/>
                  <a:pt x="20921" y="8761"/>
                  <a:pt x="20894" y="8706"/>
                </a:cubicBezTo>
                <a:cubicBezTo>
                  <a:pt x="20876" y="8669"/>
                  <a:pt x="20863" y="8636"/>
                  <a:pt x="20856" y="8612"/>
                </a:cubicBezTo>
                <a:cubicBezTo>
                  <a:pt x="20853" y="8600"/>
                  <a:pt x="20852" y="8592"/>
                  <a:pt x="20852" y="8585"/>
                </a:cubicBezTo>
                <a:cubicBezTo>
                  <a:pt x="20852" y="8579"/>
                  <a:pt x="20854" y="8573"/>
                  <a:pt x="20857" y="8573"/>
                </a:cubicBezTo>
                <a:cubicBezTo>
                  <a:pt x="20874" y="8573"/>
                  <a:pt x="20863" y="8520"/>
                  <a:pt x="20834" y="8456"/>
                </a:cubicBezTo>
                <a:cubicBezTo>
                  <a:pt x="20819" y="8424"/>
                  <a:pt x="20797" y="8363"/>
                  <a:pt x="20772" y="8288"/>
                </a:cubicBezTo>
                <a:cubicBezTo>
                  <a:pt x="20748" y="8212"/>
                  <a:pt x="20722" y="8123"/>
                  <a:pt x="20700" y="8040"/>
                </a:cubicBezTo>
                <a:cubicBezTo>
                  <a:pt x="20645" y="7838"/>
                  <a:pt x="20541" y="7547"/>
                  <a:pt x="20423" y="7261"/>
                </a:cubicBezTo>
                <a:cubicBezTo>
                  <a:pt x="20365" y="7118"/>
                  <a:pt x="20302" y="6977"/>
                  <a:pt x="20242" y="6847"/>
                </a:cubicBezTo>
                <a:cubicBezTo>
                  <a:pt x="20212" y="6782"/>
                  <a:pt x="20181" y="6721"/>
                  <a:pt x="20152" y="6664"/>
                </a:cubicBezTo>
                <a:cubicBezTo>
                  <a:pt x="20123" y="6607"/>
                  <a:pt x="20096" y="6553"/>
                  <a:pt x="20070" y="6506"/>
                </a:cubicBezTo>
                <a:cubicBezTo>
                  <a:pt x="20022" y="6422"/>
                  <a:pt x="19980" y="6338"/>
                  <a:pt x="19948" y="6269"/>
                </a:cubicBezTo>
                <a:cubicBezTo>
                  <a:pt x="19917" y="6201"/>
                  <a:pt x="19897" y="6149"/>
                  <a:pt x="19897" y="6130"/>
                </a:cubicBezTo>
                <a:cubicBezTo>
                  <a:pt x="19897" y="6121"/>
                  <a:pt x="19892" y="6104"/>
                  <a:pt x="19883" y="6082"/>
                </a:cubicBezTo>
                <a:cubicBezTo>
                  <a:pt x="19873" y="6061"/>
                  <a:pt x="19860" y="6035"/>
                  <a:pt x="19843" y="6005"/>
                </a:cubicBezTo>
                <a:cubicBezTo>
                  <a:pt x="19826" y="5976"/>
                  <a:pt x="19806" y="5944"/>
                  <a:pt x="19784" y="5910"/>
                </a:cubicBezTo>
                <a:cubicBezTo>
                  <a:pt x="19762" y="5876"/>
                  <a:pt x="19738" y="5841"/>
                  <a:pt x="19713" y="5806"/>
                </a:cubicBezTo>
                <a:cubicBezTo>
                  <a:pt x="19611" y="5665"/>
                  <a:pt x="19427" y="5407"/>
                  <a:pt x="19304" y="5234"/>
                </a:cubicBezTo>
                <a:cubicBezTo>
                  <a:pt x="19243" y="5148"/>
                  <a:pt x="19179" y="5063"/>
                  <a:pt x="19125" y="4995"/>
                </a:cubicBezTo>
                <a:cubicBezTo>
                  <a:pt x="19071" y="4927"/>
                  <a:pt x="19028" y="4877"/>
                  <a:pt x="19007" y="4860"/>
                </a:cubicBezTo>
                <a:cubicBezTo>
                  <a:pt x="18967" y="4827"/>
                  <a:pt x="18912" y="4750"/>
                  <a:pt x="18885" y="4692"/>
                </a:cubicBezTo>
                <a:cubicBezTo>
                  <a:pt x="18872" y="4662"/>
                  <a:pt x="18855" y="4636"/>
                  <a:pt x="18838" y="4617"/>
                </a:cubicBezTo>
                <a:cubicBezTo>
                  <a:pt x="18822" y="4598"/>
                  <a:pt x="18807" y="4586"/>
                  <a:pt x="18795" y="4586"/>
                </a:cubicBezTo>
                <a:cubicBezTo>
                  <a:pt x="18772" y="4586"/>
                  <a:pt x="18697" y="4498"/>
                  <a:pt x="18628" y="4390"/>
                </a:cubicBezTo>
                <a:cubicBezTo>
                  <a:pt x="18576" y="4309"/>
                  <a:pt x="18519" y="4238"/>
                  <a:pt x="18484" y="4207"/>
                </a:cubicBezTo>
                <a:cubicBezTo>
                  <a:pt x="18471" y="4197"/>
                  <a:pt x="18462" y="4191"/>
                  <a:pt x="18455" y="4191"/>
                </a:cubicBezTo>
                <a:cubicBezTo>
                  <a:pt x="18443" y="4190"/>
                  <a:pt x="18416" y="4171"/>
                  <a:pt x="18383" y="4143"/>
                </a:cubicBezTo>
                <a:cubicBezTo>
                  <a:pt x="18350" y="4115"/>
                  <a:pt x="18312" y="4075"/>
                  <a:pt x="18275" y="4033"/>
                </a:cubicBezTo>
                <a:cubicBezTo>
                  <a:pt x="18240" y="3993"/>
                  <a:pt x="18185" y="3938"/>
                  <a:pt x="18121" y="3877"/>
                </a:cubicBezTo>
                <a:cubicBezTo>
                  <a:pt x="18057" y="3815"/>
                  <a:pt x="17985" y="3748"/>
                  <a:pt x="17916" y="3686"/>
                </a:cubicBezTo>
                <a:cubicBezTo>
                  <a:pt x="17847" y="3623"/>
                  <a:pt x="17781" y="3565"/>
                  <a:pt x="17730" y="3523"/>
                </a:cubicBezTo>
                <a:cubicBezTo>
                  <a:pt x="17704" y="3503"/>
                  <a:pt x="17683" y="3485"/>
                  <a:pt x="17666" y="3474"/>
                </a:cubicBezTo>
                <a:cubicBezTo>
                  <a:pt x="17650" y="3462"/>
                  <a:pt x="17639" y="3457"/>
                  <a:pt x="17635" y="3457"/>
                </a:cubicBezTo>
                <a:close/>
                <a:moveTo>
                  <a:pt x="17739" y="3702"/>
                </a:moveTo>
                <a:cubicBezTo>
                  <a:pt x="17763" y="3710"/>
                  <a:pt x="17801" y="3749"/>
                  <a:pt x="17857" y="3819"/>
                </a:cubicBezTo>
                <a:cubicBezTo>
                  <a:pt x="17931" y="3912"/>
                  <a:pt x="18005" y="3987"/>
                  <a:pt x="18020" y="3987"/>
                </a:cubicBezTo>
                <a:cubicBezTo>
                  <a:pt x="18090" y="3987"/>
                  <a:pt x="18441" y="4328"/>
                  <a:pt x="18459" y="4413"/>
                </a:cubicBezTo>
                <a:cubicBezTo>
                  <a:pt x="18470" y="4466"/>
                  <a:pt x="18541" y="4564"/>
                  <a:pt x="18617" y="4629"/>
                </a:cubicBezTo>
                <a:cubicBezTo>
                  <a:pt x="18789" y="4777"/>
                  <a:pt x="19038" y="5080"/>
                  <a:pt x="19099" y="5216"/>
                </a:cubicBezTo>
                <a:cubicBezTo>
                  <a:pt x="19124" y="5271"/>
                  <a:pt x="19160" y="5317"/>
                  <a:pt x="19180" y="5317"/>
                </a:cubicBezTo>
                <a:cubicBezTo>
                  <a:pt x="19199" y="5317"/>
                  <a:pt x="19282" y="5422"/>
                  <a:pt x="19363" y="5550"/>
                </a:cubicBezTo>
                <a:cubicBezTo>
                  <a:pt x="19445" y="5678"/>
                  <a:pt x="19529" y="5782"/>
                  <a:pt x="19550" y="5781"/>
                </a:cubicBezTo>
                <a:cubicBezTo>
                  <a:pt x="19599" y="5779"/>
                  <a:pt x="20186" y="6919"/>
                  <a:pt x="20186" y="7016"/>
                </a:cubicBezTo>
                <a:cubicBezTo>
                  <a:pt x="20186" y="7055"/>
                  <a:pt x="20235" y="7173"/>
                  <a:pt x="20295" y="7278"/>
                </a:cubicBezTo>
                <a:cubicBezTo>
                  <a:pt x="20355" y="7383"/>
                  <a:pt x="20404" y="7497"/>
                  <a:pt x="20404" y="7533"/>
                </a:cubicBezTo>
                <a:cubicBezTo>
                  <a:pt x="20404" y="7569"/>
                  <a:pt x="20431" y="7655"/>
                  <a:pt x="20464" y="7722"/>
                </a:cubicBezTo>
                <a:cubicBezTo>
                  <a:pt x="20532" y="7861"/>
                  <a:pt x="20563" y="7956"/>
                  <a:pt x="20745" y="8608"/>
                </a:cubicBezTo>
                <a:cubicBezTo>
                  <a:pt x="20817" y="8864"/>
                  <a:pt x="20876" y="9119"/>
                  <a:pt x="20876" y="9175"/>
                </a:cubicBezTo>
                <a:cubicBezTo>
                  <a:pt x="20876" y="9232"/>
                  <a:pt x="20894" y="9313"/>
                  <a:pt x="20918" y="9356"/>
                </a:cubicBezTo>
                <a:cubicBezTo>
                  <a:pt x="20941" y="9399"/>
                  <a:pt x="20963" y="9518"/>
                  <a:pt x="20965" y="9620"/>
                </a:cubicBezTo>
                <a:cubicBezTo>
                  <a:pt x="20968" y="9723"/>
                  <a:pt x="20985" y="9851"/>
                  <a:pt x="21003" y="9903"/>
                </a:cubicBezTo>
                <a:cubicBezTo>
                  <a:pt x="21047" y="10034"/>
                  <a:pt x="21053" y="11238"/>
                  <a:pt x="21012" y="11655"/>
                </a:cubicBezTo>
                <a:cubicBezTo>
                  <a:pt x="20993" y="11843"/>
                  <a:pt x="20946" y="12161"/>
                  <a:pt x="20906" y="12362"/>
                </a:cubicBezTo>
                <a:cubicBezTo>
                  <a:pt x="20867" y="12563"/>
                  <a:pt x="20830" y="12761"/>
                  <a:pt x="20826" y="12803"/>
                </a:cubicBezTo>
                <a:cubicBezTo>
                  <a:pt x="20821" y="12845"/>
                  <a:pt x="20800" y="12920"/>
                  <a:pt x="20778" y="12969"/>
                </a:cubicBezTo>
                <a:cubicBezTo>
                  <a:pt x="20756" y="13019"/>
                  <a:pt x="20698" y="13208"/>
                  <a:pt x="20648" y="13391"/>
                </a:cubicBezTo>
                <a:cubicBezTo>
                  <a:pt x="20598" y="13574"/>
                  <a:pt x="20523" y="13781"/>
                  <a:pt x="20481" y="13851"/>
                </a:cubicBezTo>
                <a:cubicBezTo>
                  <a:pt x="20439" y="13920"/>
                  <a:pt x="20404" y="14013"/>
                  <a:pt x="20404" y="14056"/>
                </a:cubicBezTo>
                <a:cubicBezTo>
                  <a:pt x="20404" y="14100"/>
                  <a:pt x="20372" y="14188"/>
                  <a:pt x="20333" y="14254"/>
                </a:cubicBezTo>
                <a:cubicBezTo>
                  <a:pt x="20240" y="14408"/>
                  <a:pt x="20227" y="14347"/>
                  <a:pt x="20215" y="13657"/>
                </a:cubicBezTo>
                <a:lnTo>
                  <a:pt x="20206" y="13125"/>
                </a:lnTo>
                <a:lnTo>
                  <a:pt x="18955" y="13092"/>
                </a:lnTo>
                <a:lnTo>
                  <a:pt x="17704" y="13061"/>
                </a:lnTo>
                <a:lnTo>
                  <a:pt x="17695" y="8440"/>
                </a:lnTo>
                <a:cubicBezTo>
                  <a:pt x="17690" y="5899"/>
                  <a:pt x="17694" y="3783"/>
                  <a:pt x="17704" y="3735"/>
                </a:cubicBezTo>
                <a:cubicBezTo>
                  <a:pt x="17707" y="3720"/>
                  <a:pt x="17712" y="3709"/>
                  <a:pt x="17720" y="3704"/>
                </a:cubicBezTo>
                <a:cubicBezTo>
                  <a:pt x="17725" y="3701"/>
                  <a:pt x="17731" y="3699"/>
                  <a:pt x="17739" y="3702"/>
                </a:cubicBezTo>
                <a:close/>
                <a:moveTo>
                  <a:pt x="15484" y="4251"/>
                </a:moveTo>
                <a:lnTo>
                  <a:pt x="12953" y="4255"/>
                </a:lnTo>
                <a:cubicBezTo>
                  <a:pt x="10807" y="4259"/>
                  <a:pt x="10382" y="4276"/>
                  <a:pt x="10276" y="4357"/>
                </a:cubicBezTo>
                <a:cubicBezTo>
                  <a:pt x="10270" y="4362"/>
                  <a:pt x="10263" y="4365"/>
                  <a:pt x="10256" y="4369"/>
                </a:cubicBezTo>
                <a:cubicBezTo>
                  <a:pt x="10250" y="4373"/>
                  <a:pt x="10243" y="4376"/>
                  <a:pt x="10237" y="4380"/>
                </a:cubicBezTo>
                <a:cubicBezTo>
                  <a:pt x="10174" y="4420"/>
                  <a:pt x="10105" y="4453"/>
                  <a:pt x="10067" y="4453"/>
                </a:cubicBezTo>
                <a:cubicBezTo>
                  <a:pt x="9973" y="4453"/>
                  <a:pt x="9453" y="4914"/>
                  <a:pt x="9347" y="5091"/>
                </a:cubicBezTo>
                <a:cubicBezTo>
                  <a:pt x="9309" y="5154"/>
                  <a:pt x="9278" y="5242"/>
                  <a:pt x="9278" y="5286"/>
                </a:cubicBezTo>
                <a:cubicBezTo>
                  <a:pt x="9278" y="5331"/>
                  <a:pt x="9254" y="5404"/>
                  <a:pt x="9224" y="5448"/>
                </a:cubicBezTo>
                <a:cubicBezTo>
                  <a:pt x="9161" y="5544"/>
                  <a:pt x="9002" y="6141"/>
                  <a:pt x="8976" y="6380"/>
                </a:cubicBezTo>
                <a:cubicBezTo>
                  <a:pt x="8966" y="6471"/>
                  <a:pt x="8930" y="6786"/>
                  <a:pt x="8897" y="7078"/>
                </a:cubicBezTo>
                <a:cubicBezTo>
                  <a:pt x="8878" y="7240"/>
                  <a:pt x="8865" y="7419"/>
                  <a:pt x="8855" y="7685"/>
                </a:cubicBezTo>
                <a:cubicBezTo>
                  <a:pt x="8851" y="7847"/>
                  <a:pt x="8847" y="8014"/>
                  <a:pt x="8843" y="8228"/>
                </a:cubicBezTo>
                <a:cubicBezTo>
                  <a:pt x="8840" y="8456"/>
                  <a:pt x="8836" y="8717"/>
                  <a:pt x="8833" y="8982"/>
                </a:cubicBezTo>
                <a:cubicBezTo>
                  <a:pt x="8831" y="9327"/>
                  <a:pt x="8829" y="9722"/>
                  <a:pt x="8827" y="10221"/>
                </a:cubicBezTo>
                <a:cubicBezTo>
                  <a:pt x="8823" y="11658"/>
                  <a:pt x="8832" y="12846"/>
                  <a:pt x="8847" y="12863"/>
                </a:cubicBezTo>
                <a:cubicBezTo>
                  <a:pt x="8862" y="12880"/>
                  <a:pt x="8884" y="13022"/>
                  <a:pt x="8898" y="13177"/>
                </a:cubicBezTo>
                <a:cubicBezTo>
                  <a:pt x="8914" y="13362"/>
                  <a:pt x="8934" y="13527"/>
                  <a:pt x="8966" y="13695"/>
                </a:cubicBezTo>
                <a:cubicBezTo>
                  <a:pt x="8969" y="13711"/>
                  <a:pt x="8975" y="13727"/>
                  <a:pt x="8977" y="13742"/>
                </a:cubicBezTo>
                <a:cubicBezTo>
                  <a:pt x="8978" y="13746"/>
                  <a:pt x="8978" y="13749"/>
                  <a:pt x="8978" y="13753"/>
                </a:cubicBezTo>
                <a:cubicBezTo>
                  <a:pt x="9011" y="13918"/>
                  <a:pt x="9053" y="14089"/>
                  <a:pt x="9111" y="14289"/>
                </a:cubicBezTo>
                <a:cubicBezTo>
                  <a:pt x="9169" y="14490"/>
                  <a:pt x="9239" y="14737"/>
                  <a:pt x="9267" y="14838"/>
                </a:cubicBezTo>
                <a:cubicBezTo>
                  <a:pt x="9358" y="15156"/>
                  <a:pt x="9778" y="15596"/>
                  <a:pt x="10137" y="15748"/>
                </a:cubicBezTo>
                <a:cubicBezTo>
                  <a:pt x="10241" y="15792"/>
                  <a:pt x="10502" y="15851"/>
                  <a:pt x="10717" y="15879"/>
                </a:cubicBezTo>
                <a:cubicBezTo>
                  <a:pt x="11294" y="15955"/>
                  <a:pt x="13147" y="15959"/>
                  <a:pt x="13627" y="15886"/>
                </a:cubicBezTo>
                <a:cubicBezTo>
                  <a:pt x="14084" y="15815"/>
                  <a:pt x="14460" y="15698"/>
                  <a:pt x="14514" y="15609"/>
                </a:cubicBezTo>
                <a:cubicBezTo>
                  <a:pt x="14533" y="15578"/>
                  <a:pt x="14574" y="15553"/>
                  <a:pt x="14606" y="15553"/>
                </a:cubicBezTo>
                <a:cubicBezTo>
                  <a:pt x="14638" y="15553"/>
                  <a:pt x="14747" y="15476"/>
                  <a:pt x="14849" y="15383"/>
                </a:cubicBezTo>
                <a:cubicBezTo>
                  <a:pt x="15037" y="15211"/>
                  <a:pt x="15331" y="14617"/>
                  <a:pt x="15331" y="14408"/>
                </a:cubicBezTo>
                <a:cubicBezTo>
                  <a:pt x="15331" y="14352"/>
                  <a:pt x="15354" y="14270"/>
                  <a:pt x="15382" y="14227"/>
                </a:cubicBezTo>
                <a:cubicBezTo>
                  <a:pt x="15411" y="14183"/>
                  <a:pt x="15434" y="14065"/>
                  <a:pt x="15432" y="13963"/>
                </a:cubicBezTo>
                <a:cubicBezTo>
                  <a:pt x="15430" y="13861"/>
                  <a:pt x="15441" y="13739"/>
                  <a:pt x="15457" y="13693"/>
                </a:cubicBezTo>
                <a:cubicBezTo>
                  <a:pt x="15473" y="13646"/>
                  <a:pt x="15488" y="12609"/>
                  <a:pt x="15490" y="11389"/>
                </a:cubicBezTo>
                <a:lnTo>
                  <a:pt x="15493" y="9171"/>
                </a:lnTo>
                <a:lnTo>
                  <a:pt x="15400" y="9171"/>
                </a:lnTo>
                <a:lnTo>
                  <a:pt x="13734" y="9188"/>
                </a:lnTo>
                <a:lnTo>
                  <a:pt x="11960" y="9205"/>
                </a:lnTo>
                <a:lnTo>
                  <a:pt x="11960" y="10269"/>
                </a:lnTo>
                <a:cubicBezTo>
                  <a:pt x="11960" y="10872"/>
                  <a:pt x="11960" y="11387"/>
                  <a:pt x="11960" y="11414"/>
                </a:cubicBezTo>
                <a:cubicBezTo>
                  <a:pt x="11960" y="11442"/>
                  <a:pt x="12358" y="11485"/>
                  <a:pt x="12845" y="11508"/>
                </a:cubicBezTo>
                <a:cubicBezTo>
                  <a:pt x="13332" y="11531"/>
                  <a:pt x="13747" y="11568"/>
                  <a:pt x="13769" y="11593"/>
                </a:cubicBezTo>
                <a:cubicBezTo>
                  <a:pt x="13791" y="11618"/>
                  <a:pt x="13809" y="11765"/>
                  <a:pt x="13809" y="11919"/>
                </a:cubicBezTo>
                <a:cubicBezTo>
                  <a:pt x="13809" y="12126"/>
                  <a:pt x="13790" y="12214"/>
                  <a:pt x="13704" y="12375"/>
                </a:cubicBezTo>
                <a:cubicBezTo>
                  <a:pt x="13690" y="12404"/>
                  <a:pt x="13675" y="12434"/>
                  <a:pt x="13654" y="12468"/>
                </a:cubicBezTo>
                <a:cubicBezTo>
                  <a:pt x="13652" y="12472"/>
                  <a:pt x="13650" y="12475"/>
                  <a:pt x="13648" y="12479"/>
                </a:cubicBezTo>
                <a:cubicBezTo>
                  <a:pt x="13485" y="12760"/>
                  <a:pt x="13428" y="12867"/>
                  <a:pt x="13124" y="12905"/>
                </a:cubicBezTo>
                <a:cubicBezTo>
                  <a:pt x="13112" y="12911"/>
                  <a:pt x="13095" y="12916"/>
                  <a:pt x="13067" y="12921"/>
                </a:cubicBezTo>
                <a:cubicBezTo>
                  <a:pt x="12982" y="12938"/>
                  <a:pt x="12823" y="12949"/>
                  <a:pt x="12604" y="12955"/>
                </a:cubicBezTo>
                <a:cubicBezTo>
                  <a:pt x="12494" y="12958"/>
                  <a:pt x="12369" y="12961"/>
                  <a:pt x="12232" y="12961"/>
                </a:cubicBezTo>
                <a:cubicBezTo>
                  <a:pt x="12094" y="12961"/>
                  <a:pt x="11970" y="12958"/>
                  <a:pt x="11860" y="12955"/>
                </a:cubicBezTo>
                <a:cubicBezTo>
                  <a:pt x="11641" y="12949"/>
                  <a:pt x="11482" y="12938"/>
                  <a:pt x="11396" y="12921"/>
                </a:cubicBezTo>
                <a:cubicBezTo>
                  <a:pt x="11372" y="12917"/>
                  <a:pt x="11355" y="12912"/>
                  <a:pt x="11343" y="12907"/>
                </a:cubicBezTo>
                <a:cubicBezTo>
                  <a:pt x="11130" y="12891"/>
                  <a:pt x="11038" y="12862"/>
                  <a:pt x="10976" y="12809"/>
                </a:cubicBezTo>
                <a:cubicBezTo>
                  <a:pt x="10825" y="12681"/>
                  <a:pt x="10582" y="12196"/>
                  <a:pt x="10582" y="12021"/>
                </a:cubicBezTo>
                <a:cubicBezTo>
                  <a:pt x="10582" y="11957"/>
                  <a:pt x="10567" y="11886"/>
                  <a:pt x="10547" y="11863"/>
                </a:cubicBezTo>
                <a:cubicBezTo>
                  <a:pt x="10525" y="11838"/>
                  <a:pt x="10510" y="11167"/>
                  <a:pt x="10510" y="10069"/>
                </a:cubicBezTo>
                <a:cubicBezTo>
                  <a:pt x="10510" y="8972"/>
                  <a:pt x="10525" y="8299"/>
                  <a:pt x="10547" y="8273"/>
                </a:cubicBezTo>
                <a:cubicBezTo>
                  <a:pt x="10567" y="8251"/>
                  <a:pt x="10582" y="8166"/>
                  <a:pt x="10582" y="8084"/>
                </a:cubicBezTo>
                <a:cubicBezTo>
                  <a:pt x="10582" y="8039"/>
                  <a:pt x="10609" y="7957"/>
                  <a:pt x="10646" y="7864"/>
                </a:cubicBezTo>
                <a:cubicBezTo>
                  <a:pt x="10649" y="7854"/>
                  <a:pt x="10651" y="7845"/>
                  <a:pt x="10655" y="7835"/>
                </a:cubicBezTo>
                <a:cubicBezTo>
                  <a:pt x="10662" y="7814"/>
                  <a:pt x="10672" y="7793"/>
                  <a:pt x="10681" y="7772"/>
                </a:cubicBezTo>
                <a:cubicBezTo>
                  <a:pt x="10690" y="7751"/>
                  <a:pt x="10703" y="7731"/>
                  <a:pt x="10714" y="7710"/>
                </a:cubicBezTo>
                <a:cubicBezTo>
                  <a:pt x="10796" y="7538"/>
                  <a:pt x="10893" y="7377"/>
                  <a:pt x="10933" y="7377"/>
                </a:cubicBezTo>
                <a:cubicBezTo>
                  <a:pt x="10954" y="7377"/>
                  <a:pt x="10991" y="7336"/>
                  <a:pt x="11013" y="7286"/>
                </a:cubicBezTo>
                <a:cubicBezTo>
                  <a:pt x="11037" y="7234"/>
                  <a:pt x="11093" y="7209"/>
                  <a:pt x="11146" y="7228"/>
                </a:cubicBezTo>
                <a:cubicBezTo>
                  <a:pt x="11196" y="7245"/>
                  <a:pt x="11315" y="7221"/>
                  <a:pt x="11409" y="7172"/>
                </a:cubicBezTo>
                <a:cubicBezTo>
                  <a:pt x="11542" y="7102"/>
                  <a:pt x="12012" y="7082"/>
                  <a:pt x="13555" y="7080"/>
                </a:cubicBezTo>
                <a:lnTo>
                  <a:pt x="15396" y="7078"/>
                </a:lnTo>
                <a:cubicBezTo>
                  <a:pt x="15454" y="7074"/>
                  <a:pt x="15518" y="7071"/>
                  <a:pt x="15520" y="7068"/>
                </a:cubicBezTo>
                <a:cubicBezTo>
                  <a:pt x="15522" y="7066"/>
                  <a:pt x="15524" y="7054"/>
                  <a:pt x="15526" y="7034"/>
                </a:cubicBezTo>
                <a:cubicBezTo>
                  <a:pt x="15531" y="6974"/>
                  <a:pt x="15536" y="6837"/>
                  <a:pt x="15540" y="6650"/>
                </a:cubicBezTo>
                <a:cubicBezTo>
                  <a:pt x="15540" y="6649"/>
                  <a:pt x="15540" y="6648"/>
                  <a:pt x="15540" y="6648"/>
                </a:cubicBezTo>
                <a:cubicBezTo>
                  <a:pt x="15541" y="6595"/>
                  <a:pt x="15541" y="6523"/>
                  <a:pt x="15542" y="6463"/>
                </a:cubicBezTo>
                <a:cubicBezTo>
                  <a:pt x="15544" y="6172"/>
                  <a:pt x="15541" y="5719"/>
                  <a:pt x="15529" y="5265"/>
                </a:cubicBezTo>
                <a:lnTo>
                  <a:pt x="15505" y="4278"/>
                </a:lnTo>
                <a:cubicBezTo>
                  <a:pt x="15502" y="4270"/>
                  <a:pt x="15499" y="4262"/>
                  <a:pt x="15495" y="4257"/>
                </a:cubicBezTo>
                <a:cubicBezTo>
                  <a:pt x="15494" y="4255"/>
                  <a:pt x="15487" y="4253"/>
                  <a:pt x="15484" y="4251"/>
                </a:cubicBezTo>
                <a:close/>
                <a:moveTo>
                  <a:pt x="12974" y="4353"/>
                </a:moveTo>
                <a:lnTo>
                  <a:pt x="15457" y="4353"/>
                </a:lnTo>
                <a:lnTo>
                  <a:pt x="15457" y="5683"/>
                </a:lnTo>
                <a:lnTo>
                  <a:pt x="15457" y="7012"/>
                </a:lnTo>
                <a:lnTo>
                  <a:pt x="13283" y="7053"/>
                </a:lnTo>
                <a:cubicBezTo>
                  <a:pt x="12087" y="7076"/>
                  <a:pt x="11056" y="7115"/>
                  <a:pt x="10992" y="7142"/>
                </a:cubicBezTo>
                <a:cubicBezTo>
                  <a:pt x="10927" y="7170"/>
                  <a:pt x="10805" y="7304"/>
                  <a:pt x="10720" y="7442"/>
                </a:cubicBezTo>
                <a:cubicBezTo>
                  <a:pt x="10476" y="7835"/>
                  <a:pt x="10457" y="8035"/>
                  <a:pt x="10457" y="10103"/>
                </a:cubicBezTo>
                <a:lnTo>
                  <a:pt x="10457" y="11863"/>
                </a:lnTo>
                <a:lnTo>
                  <a:pt x="10556" y="12240"/>
                </a:lnTo>
                <a:cubicBezTo>
                  <a:pt x="10675" y="12683"/>
                  <a:pt x="10737" y="12766"/>
                  <a:pt x="11086" y="12957"/>
                </a:cubicBezTo>
                <a:cubicBezTo>
                  <a:pt x="11333" y="13092"/>
                  <a:pt x="11403" y="13100"/>
                  <a:pt x="12298" y="13071"/>
                </a:cubicBezTo>
                <a:cubicBezTo>
                  <a:pt x="12819" y="13054"/>
                  <a:pt x="13310" y="13018"/>
                  <a:pt x="13388" y="12992"/>
                </a:cubicBezTo>
                <a:cubicBezTo>
                  <a:pt x="13601" y="12920"/>
                  <a:pt x="13826" y="12479"/>
                  <a:pt x="13856" y="12075"/>
                </a:cubicBezTo>
                <a:cubicBezTo>
                  <a:pt x="13869" y="11904"/>
                  <a:pt x="13864" y="11691"/>
                  <a:pt x="13845" y="11599"/>
                </a:cubicBezTo>
                <a:lnTo>
                  <a:pt x="13810" y="11431"/>
                </a:lnTo>
                <a:lnTo>
                  <a:pt x="12984" y="11425"/>
                </a:lnTo>
                <a:cubicBezTo>
                  <a:pt x="12531" y="11421"/>
                  <a:pt x="12127" y="11413"/>
                  <a:pt x="12087" y="11408"/>
                </a:cubicBezTo>
                <a:cubicBezTo>
                  <a:pt x="12017" y="11399"/>
                  <a:pt x="12014" y="11351"/>
                  <a:pt x="12014" y="10335"/>
                </a:cubicBezTo>
                <a:lnTo>
                  <a:pt x="12014" y="9271"/>
                </a:lnTo>
                <a:lnTo>
                  <a:pt x="13718" y="9271"/>
                </a:lnTo>
                <a:lnTo>
                  <a:pt x="15421" y="9271"/>
                </a:lnTo>
                <a:lnTo>
                  <a:pt x="15421" y="11398"/>
                </a:lnTo>
                <a:cubicBezTo>
                  <a:pt x="15420" y="13660"/>
                  <a:pt x="15405" y="14003"/>
                  <a:pt x="15294" y="14289"/>
                </a:cubicBezTo>
                <a:cubicBezTo>
                  <a:pt x="15255" y="14389"/>
                  <a:pt x="15233" y="14488"/>
                  <a:pt x="15245" y="14509"/>
                </a:cubicBezTo>
                <a:cubicBezTo>
                  <a:pt x="15285" y="14583"/>
                  <a:pt x="14934" y="15137"/>
                  <a:pt x="14721" y="15337"/>
                </a:cubicBezTo>
                <a:cubicBezTo>
                  <a:pt x="14424" y="15616"/>
                  <a:pt x="14326" y="15651"/>
                  <a:pt x="13627" y="15753"/>
                </a:cubicBezTo>
                <a:cubicBezTo>
                  <a:pt x="13269" y="15804"/>
                  <a:pt x="11099" y="15817"/>
                  <a:pt x="10619" y="15769"/>
                </a:cubicBezTo>
                <a:cubicBezTo>
                  <a:pt x="10439" y="15751"/>
                  <a:pt x="10078" y="15621"/>
                  <a:pt x="10021" y="15553"/>
                </a:cubicBezTo>
                <a:cubicBezTo>
                  <a:pt x="10001" y="15529"/>
                  <a:pt x="9918" y="15470"/>
                  <a:pt x="9835" y="15422"/>
                </a:cubicBezTo>
                <a:cubicBezTo>
                  <a:pt x="9635" y="15307"/>
                  <a:pt x="9309" y="14745"/>
                  <a:pt x="9173" y="14281"/>
                </a:cubicBezTo>
                <a:cubicBezTo>
                  <a:pt x="9113" y="14075"/>
                  <a:pt x="9072" y="13893"/>
                  <a:pt x="9081" y="13875"/>
                </a:cubicBezTo>
                <a:cubicBezTo>
                  <a:pt x="9091" y="13858"/>
                  <a:pt x="9074" y="13808"/>
                  <a:pt x="9045" y="13763"/>
                </a:cubicBezTo>
                <a:cubicBezTo>
                  <a:pt x="9016" y="13719"/>
                  <a:pt x="9001" y="13639"/>
                  <a:pt x="9012" y="13587"/>
                </a:cubicBezTo>
                <a:cubicBezTo>
                  <a:pt x="9023" y="13534"/>
                  <a:pt x="9013" y="13447"/>
                  <a:pt x="8990" y="13395"/>
                </a:cubicBezTo>
                <a:cubicBezTo>
                  <a:pt x="8912" y="13223"/>
                  <a:pt x="8897" y="12683"/>
                  <a:pt x="8898" y="9970"/>
                </a:cubicBezTo>
                <a:cubicBezTo>
                  <a:pt x="8899" y="6854"/>
                  <a:pt x="8913" y="6672"/>
                  <a:pt x="9222" y="5660"/>
                </a:cubicBezTo>
                <a:cubicBezTo>
                  <a:pt x="9291" y="5435"/>
                  <a:pt x="9501" y="5051"/>
                  <a:pt x="9556" y="5051"/>
                </a:cubicBezTo>
                <a:cubicBezTo>
                  <a:pt x="9582" y="5051"/>
                  <a:pt x="9604" y="5021"/>
                  <a:pt x="9604" y="4985"/>
                </a:cubicBezTo>
                <a:cubicBezTo>
                  <a:pt x="9604" y="4920"/>
                  <a:pt x="9804" y="4736"/>
                  <a:pt x="10021" y="4600"/>
                </a:cubicBezTo>
                <a:cubicBezTo>
                  <a:pt x="10411" y="4356"/>
                  <a:pt x="10445" y="4353"/>
                  <a:pt x="12974" y="4353"/>
                </a:cubicBezTo>
                <a:close/>
                <a:moveTo>
                  <a:pt x="2488" y="5118"/>
                </a:moveTo>
                <a:cubicBezTo>
                  <a:pt x="2467" y="5118"/>
                  <a:pt x="2431" y="5151"/>
                  <a:pt x="2385" y="5203"/>
                </a:cubicBezTo>
                <a:cubicBezTo>
                  <a:pt x="2354" y="5238"/>
                  <a:pt x="2321" y="5280"/>
                  <a:pt x="2282" y="5334"/>
                </a:cubicBezTo>
                <a:cubicBezTo>
                  <a:pt x="2137" y="5536"/>
                  <a:pt x="1943" y="5858"/>
                  <a:pt x="1754" y="6207"/>
                </a:cubicBezTo>
                <a:cubicBezTo>
                  <a:pt x="1628" y="6440"/>
                  <a:pt x="1504" y="6685"/>
                  <a:pt x="1398" y="6914"/>
                </a:cubicBezTo>
                <a:cubicBezTo>
                  <a:pt x="1345" y="7028"/>
                  <a:pt x="1297" y="7139"/>
                  <a:pt x="1255" y="7242"/>
                </a:cubicBezTo>
                <a:cubicBezTo>
                  <a:pt x="1096" y="7634"/>
                  <a:pt x="1069" y="7715"/>
                  <a:pt x="886" y="8352"/>
                </a:cubicBezTo>
                <a:cubicBezTo>
                  <a:pt x="822" y="8578"/>
                  <a:pt x="755" y="8803"/>
                  <a:pt x="739" y="8851"/>
                </a:cubicBezTo>
                <a:cubicBezTo>
                  <a:pt x="731" y="8875"/>
                  <a:pt x="722" y="8918"/>
                  <a:pt x="715" y="8968"/>
                </a:cubicBezTo>
                <a:cubicBezTo>
                  <a:pt x="709" y="9018"/>
                  <a:pt x="704" y="9074"/>
                  <a:pt x="702" y="9126"/>
                </a:cubicBezTo>
                <a:cubicBezTo>
                  <a:pt x="700" y="9177"/>
                  <a:pt x="693" y="9234"/>
                  <a:pt x="684" y="9286"/>
                </a:cubicBezTo>
                <a:cubicBezTo>
                  <a:pt x="674" y="9337"/>
                  <a:pt x="663" y="9382"/>
                  <a:pt x="651" y="9408"/>
                </a:cubicBezTo>
                <a:cubicBezTo>
                  <a:pt x="627" y="9461"/>
                  <a:pt x="615" y="9504"/>
                  <a:pt x="626" y="9504"/>
                </a:cubicBezTo>
                <a:cubicBezTo>
                  <a:pt x="636" y="9504"/>
                  <a:pt x="628" y="9616"/>
                  <a:pt x="608" y="9753"/>
                </a:cubicBezTo>
                <a:cubicBezTo>
                  <a:pt x="583" y="9918"/>
                  <a:pt x="567" y="10281"/>
                  <a:pt x="561" y="10639"/>
                </a:cubicBezTo>
                <a:cubicBezTo>
                  <a:pt x="558" y="10818"/>
                  <a:pt x="559" y="10994"/>
                  <a:pt x="562" y="11146"/>
                </a:cubicBezTo>
                <a:cubicBezTo>
                  <a:pt x="564" y="11222"/>
                  <a:pt x="566" y="11293"/>
                  <a:pt x="569" y="11352"/>
                </a:cubicBezTo>
                <a:cubicBezTo>
                  <a:pt x="572" y="11412"/>
                  <a:pt x="576" y="11460"/>
                  <a:pt x="580" y="11497"/>
                </a:cubicBezTo>
                <a:cubicBezTo>
                  <a:pt x="597" y="11625"/>
                  <a:pt x="619" y="11820"/>
                  <a:pt x="628" y="11930"/>
                </a:cubicBezTo>
                <a:cubicBezTo>
                  <a:pt x="637" y="12039"/>
                  <a:pt x="663" y="12215"/>
                  <a:pt x="686" y="12321"/>
                </a:cubicBezTo>
                <a:cubicBezTo>
                  <a:pt x="708" y="12426"/>
                  <a:pt x="720" y="12527"/>
                  <a:pt x="711" y="12543"/>
                </a:cubicBezTo>
                <a:cubicBezTo>
                  <a:pt x="709" y="12546"/>
                  <a:pt x="709" y="12553"/>
                  <a:pt x="710" y="12564"/>
                </a:cubicBezTo>
                <a:cubicBezTo>
                  <a:pt x="711" y="12574"/>
                  <a:pt x="713" y="12588"/>
                  <a:pt x="716" y="12605"/>
                </a:cubicBezTo>
                <a:cubicBezTo>
                  <a:pt x="723" y="12640"/>
                  <a:pt x="733" y="12686"/>
                  <a:pt x="747" y="12743"/>
                </a:cubicBezTo>
                <a:cubicBezTo>
                  <a:pt x="775" y="12856"/>
                  <a:pt x="818" y="13007"/>
                  <a:pt x="865" y="13171"/>
                </a:cubicBezTo>
                <a:cubicBezTo>
                  <a:pt x="960" y="13499"/>
                  <a:pt x="1078" y="13877"/>
                  <a:pt x="1161" y="14100"/>
                </a:cubicBezTo>
                <a:cubicBezTo>
                  <a:pt x="1240" y="14313"/>
                  <a:pt x="1305" y="14510"/>
                  <a:pt x="1305" y="14539"/>
                </a:cubicBezTo>
                <a:cubicBezTo>
                  <a:pt x="1305" y="14544"/>
                  <a:pt x="1308" y="14554"/>
                  <a:pt x="1313" y="14568"/>
                </a:cubicBezTo>
                <a:cubicBezTo>
                  <a:pt x="1328" y="14609"/>
                  <a:pt x="1366" y="14689"/>
                  <a:pt x="1417" y="14788"/>
                </a:cubicBezTo>
                <a:cubicBezTo>
                  <a:pt x="1589" y="15120"/>
                  <a:pt x="1918" y="15697"/>
                  <a:pt x="2123" y="16019"/>
                </a:cubicBezTo>
                <a:cubicBezTo>
                  <a:pt x="2164" y="16083"/>
                  <a:pt x="2200" y="16137"/>
                  <a:pt x="2229" y="16177"/>
                </a:cubicBezTo>
                <a:cubicBezTo>
                  <a:pt x="2348" y="16343"/>
                  <a:pt x="2460" y="16470"/>
                  <a:pt x="2476" y="16461"/>
                </a:cubicBezTo>
                <a:cubicBezTo>
                  <a:pt x="2482" y="16458"/>
                  <a:pt x="2488" y="16279"/>
                  <a:pt x="2493" y="15967"/>
                </a:cubicBezTo>
                <a:cubicBezTo>
                  <a:pt x="2498" y="15655"/>
                  <a:pt x="2503" y="15210"/>
                  <a:pt x="2506" y="14678"/>
                </a:cubicBezTo>
                <a:cubicBezTo>
                  <a:pt x="2506" y="14672"/>
                  <a:pt x="2506" y="14666"/>
                  <a:pt x="2506" y="14661"/>
                </a:cubicBezTo>
                <a:cubicBezTo>
                  <a:pt x="2514" y="13598"/>
                  <a:pt x="2518" y="12190"/>
                  <a:pt x="2520" y="10780"/>
                </a:cubicBezTo>
                <a:cubicBezTo>
                  <a:pt x="2522" y="9364"/>
                  <a:pt x="2521" y="7948"/>
                  <a:pt x="2516" y="6887"/>
                </a:cubicBezTo>
                <a:cubicBezTo>
                  <a:pt x="2512" y="6091"/>
                  <a:pt x="2505" y="5493"/>
                  <a:pt x="2497" y="5245"/>
                </a:cubicBezTo>
                <a:cubicBezTo>
                  <a:pt x="2495" y="5161"/>
                  <a:pt x="2491" y="5118"/>
                  <a:pt x="2488" y="5118"/>
                </a:cubicBezTo>
                <a:close/>
                <a:moveTo>
                  <a:pt x="2386" y="5502"/>
                </a:moveTo>
                <a:cubicBezTo>
                  <a:pt x="2446" y="5508"/>
                  <a:pt x="2447" y="5853"/>
                  <a:pt x="2455" y="10764"/>
                </a:cubicBezTo>
                <a:cubicBezTo>
                  <a:pt x="2461" y="13668"/>
                  <a:pt x="2452" y="16064"/>
                  <a:pt x="2437" y="16089"/>
                </a:cubicBezTo>
                <a:cubicBezTo>
                  <a:pt x="2395" y="16159"/>
                  <a:pt x="2312" y="16087"/>
                  <a:pt x="2192" y="15879"/>
                </a:cubicBezTo>
                <a:cubicBezTo>
                  <a:pt x="2133" y="15776"/>
                  <a:pt x="2070" y="15692"/>
                  <a:pt x="2054" y="15692"/>
                </a:cubicBezTo>
                <a:cubicBezTo>
                  <a:pt x="2038" y="15693"/>
                  <a:pt x="1981" y="15592"/>
                  <a:pt x="1927" y="15470"/>
                </a:cubicBezTo>
                <a:cubicBezTo>
                  <a:pt x="1874" y="15348"/>
                  <a:pt x="1729" y="15068"/>
                  <a:pt x="1604" y="14846"/>
                </a:cubicBezTo>
                <a:cubicBezTo>
                  <a:pt x="1479" y="14625"/>
                  <a:pt x="1377" y="14403"/>
                  <a:pt x="1377" y="14354"/>
                </a:cubicBezTo>
                <a:cubicBezTo>
                  <a:pt x="1377" y="14304"/>
                  <a:pt x="1335" y="14183"/>
                  <a:pt x="1283" y="14083"/>
                </a:cubicBezTo>
                <a:cubicBezTo>
                  <a:pt x="1188" y="13900"/>
                  <a:pt x="1123" y="13699"/>
                  <a:pt x="896" y="12861"/>
                </a:cubicBezTo>
                <a:cubicBezTo>
                  <a:pt x="720" y="12217"/>
                  <a:pt x="659" y="11895"/>
                  <a:pt x="672" y="11682"/>
                </a:cubicBezTo>
                <a:cubicBezTo>
                  <a:pt x="678" y="11582"/>
                  <a:pt x="668" y="11483"/>
                  <a:pt x="650" y="11462"/>
                </a:cubicBezTo>
                <a:cubicBezTo>
                  <a:pt x="608" y="11416"/>
                  <a:pt x="604" y="10190"/>
                  <a:pt x="645" y="10144"/>
                </a:cubicBezTo>
                <a:cubicBezTo>
                  <a:pt x="661" y="10126"/>
                  <a:pt x="679" y="9982"/>
                  <a:pt x="684" y="9826"/>
                </a:cubicBezTo>
                <a:cubicBezTo>
                  <a:pt x="689" y="9670"/>
                  <a:pt x="710" y="9505"/>
                  <a:pt x="731" y="9458"/>
                </a:cubicBezTo>
                <a:cubicBezTo>
                  <a:pt x="752" y="9412"/>
                  <a:pt x="760" y="9330"/>
                  <a:pt x="749" y="9277"/>
                </a:cubicBezTo>
                <a:cubicBezTo>
                  <a:pt x="738" y="9225"/>
                  <a:pt x="753" y="9145"/>
                  <a:pt x="782" y="9101"/>
                </a:cubicBezTo>
                <a:cubicBezTo>
                  <a:pt x="811" y="9056"/>
                  <a:pt x="828" y="9007"/>
                  <a:pt x="820" y="8990"/>
                </a:cubicBezTo>
                <a:cubicBezTo>
                  <a:pt x="796" y="8947"/>
                  <a:pt x="968" y="8339"/>
                  <a:pt x="1032" y="8242"/>
                </a:cubicBezTo>
                <a:cubicBezTo>
                  <a:pt x="1062" y="8196"/>
                  <a:pt x="1079" y="8136"/>
                  <a:pt x="1069" y="8107"/>
                </a:cubicBezTo>
                <a:cubicBezTo>
                  <a:pt x="1059" y="8078"/>
                  <a:pt x="1108" y="7915"/>
                  <a:pt x="1178" y="7747"/>
                </a:cubicBezTo>
                <a:cubicBezTo>
                  <a:pt x="1248" y="7579"/>
                  <a:pt x="1305" y="7419"/>
                  <a:pt x="1305" y="7392"/>
                </a:cubicBezTo>
                <a:cubicBezTo>
                  <a:pt x="1305" y="7365"/>
                  <a:pt x="1472" y="7029"/>
                  <a:pt x="1678" y="6646"/>
                </a:cubicBezTo>
                <a:cubicBezTo>
                  <a:pt x="1883" y="6262"/>
                  <a:pt x="2064" y="5892"/>
                  <a:pt x="2078" y="5823"/>
                </a:cubicBezTo>
                <a:cubicBezTo>
                  <a:pt x="2092" y="5753"/>
                  <a:pt x="2115" y="5716"/>
                  <a:pt x="2128" y="5739"/>
                </a:cubicBezTo>
                <a:cubicBezTo>
                  <a:pt x="2141" y="5763"/>
                  <a:pt x="2185" y="5726"/>
                  <a:pt x="2226" y="5656"/>
                </a:cubicBezTo>
                <a:cubicBezTo>
                  <a:pt x="2268" y="5586"/>
                  <a:pt x="2334" y="5517"/>
                  <a:pt x="2374" y="5504"/>
                </a:cubicBezTo>
                <a:cubicBezTo>
                  <a:pt x="2378" y="5503"/>
                  <a:pt x="2382" y="5502"/>
                  <a:pt x="2386" y="5502"/>
                </a:cubicBezTo>
                <a:close/>
                <a:moveTo>
                  <a:pt x="4055" y="7178"/>
                </a:moveTo>
                <a:lnTo>
                  <a:pt x="4066" y="8639"/>
                </a:lnTo>
                <a:lnTo>
                  <a:pt x="4078" y="10101"/>
                </a:lnTo>
                <a:lnTo>
                  <a:pt x="5342" y="10101"/>
                </a:lnTo>
                <a:cubicBezTo>
                  <a:pt x="5640" y="10101"/>
                  <a:pt x="5869" y="10101"/>
                  <a:pt x="6046" y="10098"/>
                </a:cubicBezTo>
                <a:cubicBezTo>
                  <a:pt x="6576" y="10091"/>
                  <a:pt x="6640" y="10064"/>
                  <a:pt x="6721" y="9972"/>
                </a:cubicBezTo>
                <a:cubicBezTo>
                  <a:pt x="6813" y="9868"/>
                  <a:pt x="6876" y="9727"/>
                  <a:pt x="6918" y="9514"/>
                </a:cubicBezTo>
                <a:cubicBezTo>
                  <a:pt x="6929" y="9461"/>
                  <a:pt x="6939" y="9402"/>
                  <a:pt x="6947" y="9340"/>
                </a:cubicBezTo>
                <a:cubicBezTo>
                  <a:pt x="6963" y="9214"/>
                  <a:pt x="6974" y="9071"/>
                  <a:pt x="6982" y="8901"/>
                </a:cubicBezTo>
                <a:cubicBezTo>
                  <a:pt x="6986" y="8816"/>
                  <a:pt x="6989" y="8724"/>
                  <a:pt x="6991" y="8627"/>
                </a:cubicBezTo>
                <a:cubicBezTo>
                  <a:pt x="6999" y="8234"/>
                  <a:pt x="6973" y="7915"/>
                  <a:pt x="6917" y="7685"/>
                </a:cubicBezTo>
                <a:cubicBezTo>
                  <a:pt x="6908" y="7647"/>
                  <a:pt x="6898" y="7612"/>
                  <a:pt x="6887" y="7579"/>
                </a:cubicBezTo>
                <a:cubicBezTo>
                  <a:pt x="6876" y="7546"/>
                  <a:pt x="6864" y="7516"/>
                  <a:pt x="6852" y="7488"/>
                </a:cubicBezTo>
                <a:cubicBezTo>
                  <a:pt x="6835" y="7450"/>
                  <a:pt x="6819" y="7417"/>
                  <a:pt x="6802" y="7388"/>
                </a:cubicBezTo>
                <a:cubicBezTo>
                  <a:pt x="6793" y="7373"/>
                  <a:pt x="6785" y="7361"/>
                  <a:pt x="6776" y="7348"/>
                </a:cubicBezTo>
                <a:cubicBezTo>
                  <a:pt x="6759" y="7327"/>
                  <a:pt x="6740" y="7308"/>
                  <a:pt x="6719" y="7292"/>
                </a:cubicBezTo>
                <a:cubicBezTo>
                  <a:pt x="6715" y="7289"/>
                  <a:pt x="6712" y="7287"/>
                  <a:pt x="6708" y="7284"/>
                </a:cubicBezTo>
                <a:cubicBezTo>
                  <a:pt x="6694" y="7275"/>
                  <a:pt x="6680" y="7264"/>
                  <a:pt x="6663" y="7257"/>
                </a:cubicBezTo>
                <a:cubicBezTo>
                  <a:pt x="6597" y="7226"/>
                  <a:pt x="6504" y="7208"/>
                  <a:pt x="6363" y="7197"/>
                </a:cubicBezTo>
                <a:cubicBezTo>
                  <a:pt x="6151" y="7179"/>
                  <a:pt x="5829" y="7178"/>
                  <a:pt x="5327" y="7178"/>
                </a:cubicBezTo>
                <a:lnTo>
                  <a:pt x="4055" y="7178"/>
                </a:lnTo>
                <a:close/>
                <a:moveTo>
                  <a:pt x="5969" y="7263"/>
                </a:moveTo>
                <a:cubicBezTo>
                  <a:pt x="6461" y="7266"/>
                  <a:pt x="6571" y="7288"/>
                  <a:pt x="6584" y="7348"/>
                </a:cubicBezTo>
                <a:cubicBezTo>
                  <a:pt x="6595" y="7401"/>
                  <a:pt x="6622" y="7443"/>
                  <a:pt x="6645" y="7444"/>
                </a:cubicBezTo>
                <a:cubicBezTo>
                  <a:pt x="6704" y="7446"/>
                  <a:pt x="6846" y="7736"/>
                  <a:pt x="6862" y="7885"/>
                </a:cubicBezTo>
                <a:cubicBezTo>
                  <a:pt x="6869" y="7953"/>
                  <a:pt x="6887" y="8060"/>
                  <a:pt x="6901" y="8122"/>
                </a:cubicBezTo>
                <a:cubicBezTo>
                  <a:pt x="6930" y="8242"/>
                  <a:pt x="6909" y="9000"/>
                  <a:pt x="6867" y="9354"/>
                </a:cubicBezTo>
                <a:cubicBezTo>
                  <a:pt x="6851" y="9495"/>
                  <a:pt x="6789" y="9646"/>
                  <a:pt x="6693" y="9787"/>
                </a:cubicBezTo>
                <a:lnTo>
                  <a:pt x="6544" y="10003"/>
                </a:lnTo>
                <a:lnTo>
                  <a:pt x="5360" y="10022"/>
                </a:lnTo>
                <a:cubicBezTo>
                  <a:pt x="4708" y="10032"/>
                  <a:pt x="4167" y="10020"/>
                  <a:pt x="4157" y="9990"/>
                </a:cubicBezTo>
                <a:cubicBezTo>
                  <a:pt x="4147" y="9961"/>
                  <a:pt x="4133" y="9337"/>
                  <a:pt x="4126" y="8606"/>
                </a:cubicBezTo>
                <a:lnTo>
                  <a:pt x="4114" y="7278"/>
                </a:lnTo>
                <a:lnTo>
                  <a:pt x="5338" y="7265"/>
                </a:lnTo>
                <a:cubicBezTo>
                  <a:pt x="5598" y="7262"/>
                  <a:pt x="5804" y="7262"/>
                  <a:pt x="5969" y="7263"/>
                </a:cubicBezTo>
                <a:close/>
                <a:moveTo>
                  <a:pt x="36" y="11032"/>
                </a:moveTo>
                <a:cubicBezTo>
                  <a:pt x="30" y="11032"/>
                  <a:pt x="25" y="11145"/>
                  <a:pt x="20" y="11369"/>
                </a:cubicBezTo>
                <a:cubicBezTo>
                  <a:pt x="16" y="11592"/>
                  <a:pt x="12" y="11927"/>
                  <a:pt x="9" y="12370"/>
                </a:cubicBezTo>
                <a:cubicBezTo>
                  <a:pt x="6" y="12814"/>
                  <a:pt x="4" y="13365"/>
                  <a:pt x="2" y="14023"/>
                </a:cubicBezTo>
                <a:cubicBezTo>
                  <a:pt x="1" y="14682"/>
                  <a:pt x="0" y="15446"/>
                  <a:pt x="0" y="16316"/>
                </a:cubicBezTo>
                <a:lnTo>
                  <a:pt x="0" y="21600"/>
                </a:lnTo>
                <a:lnTo>
                  <a:pt x="5243" y="21600"/>
                </a:lnTo>
                <a:cubicBezTo>
                  <a:pt x="6442" y="21600"/>
                  <a:pt x="7420" y="21598"/>
                  <a:pt x="8193" y="21594"/>
                </a:cubicBezTo>
                <a:cubicBezTo>
                  <a:pt x="9351" y="21588"/>
                  <a:pt x="10044" y="21577"/>
                  <a:pt x="10318" y="21561"/>
                </a:cubicBezTo>
                <a:cubicBezTo>
                  <a:pt x="10364" y="21558"/>
                  <a:pt x="10398" y="21555"/>
                  <a:pt x="10420" y="21552"/>
                </a:cubicBezTo>
                <a:cubicBezTo>
                  <a:pt x="10443" y="21549"/>
                  <a:pt x="10454" y="21547"/>
                  <a:pt x="10454" y="21544"/>
                </a:cubicBezTo>
                <a:cubicBezTo>
                  <a:pt x="10454" y="21537"/>
                  <a:pt x="10408" y="21527"/>
                  <a:pt x="10319" y="21519"/>
                </a:cubicBezTo>
                <a:cubicBezTo>
                  <a:pt x="10231" y="21511"/>
                  <a:pt x="10099" y="21504"/>
                  <a:pt x="9925" y="21494"/>
                </a:cubicBezTo>
                <a:cubicBezTo>
                  <a:pt x="9639" y="21478"/>
                  <a:pt x="9371" y="21450"/>
                  <a:pt x="9330" y="21434"/>
                </a:cubicBezTo>
                <a:cubicBezTo>
                  <a:pt x="9309" y="21425"/>
                  <a:pt x="9253" y="21413"/>
                  <a:pt x="9181" y="21400"/>
                </a:cubicBezTo>
                <a:cubicBezTo>
                  <a:pt x="9109" y="21388"/>
                  <a:pt x="9020" y="21376"/>
                  <a:pt x="8931" y="21365"/>
                </a:cubicBezTo>
                <a:cubicBezTo>
                  <a:pt x="8753" y="21344"/>
                  <a:pt x="8585" y="21313"/>
                  <a:pt x="8558" y="21297"/>
                </a:cubicBezTo>
                <a:cubicBezTo>
                  <a:pt x="8530" y="21280"/>
                  <a:pt x="8408" y="21250"/>
                  <a:pt x="8286" y="21230"/>
                </a:cubicBezTo>
                <a:cubicBezTo>
                  <a:pt x="8163" y="21210"/>
                  <a:pt x="8039" y="21180"/>
                  <a:pt x="8010" y="21161"/>
                </a:cubicBezTo>
                <a:cubicBezTo>
                  <a:pt x="7981" y="21143"/>
                  <a:pt x="7843" y="21100"/>
                  <a:pt x="7703" y="21066"/>
                </a:cubicBezTo>
                <a:cubicBezTo>
                  <a:pt x="7325" y="20973"/>
                  <a:pt x="7200" y="20934"/>
                  <a:pt x="7140" y="20891"/>
                </a:cubicBezTo>
                <a:cubicBezTo>
                  <a:pt x="7115" y="20873"/>
                  <a:pt x="7086" y="20856"/>
                  <a:pt x="7021" y="20829"/>
                </a:cubicBezTo>
                <a:cubicBezTo>
                  <a:pt x="6955" y="20802"/>
                  <a:pt x="6853" y="20766"/>
                  <a:pt x="6686" y="20704"/>
                </a:cubicBezTo>
                <a:cubicBezTo>
                  <a:pt x="6626" y="20682"/>
                  <a:pt x="6517" y="20635"/>
                  <a:pt x="6442" y="20600"/>
                </a:cubicBezTo>
                <a:cubicBezTo>
                  <a:pt x="6368" y="20565"/>
                  <a:pt x="6241" y="20508"/>
                  <a:pt x="6161" y="20471"/>
                </a:cubicBezTo>
                <a:cubicBezTo>
                  <a:pt x="5876" y="20341"/>
                  <a:pt x="5707" y="20255"/>
                  <a:pt x="5635" y="20207"/>
                </a:cubicBezTo>
                <a:cubicBezTo>
                  <a:pt x="5595" y="20181"/>
                  <a:pt x="5327" y="20016"/>
                  <a:pt x="5038" y="19841"/>
                </a:cubicBezTo>
                <a:cubicBezTo>
                  <a:pt x="4821" y="19710"/>
                  <a:pt x="4608" y="19574"/>
                  <a:pt x="4493" y="19492"/>
                </a:cubicBezTo>
                <a:cubicBezTo>
                  <a:pt x="4454" y="19465"/>
                  <a:pt x="4427" y="19443"/>
                  <a:pt x="4413" y="19430"/>
                </a:cubicBezTo>
                <a:cubicBezTo>
                  <a:pt x="4372" y="19392"/>
                  <a:pt x="4333" y="19363"/>
                  <a:pt x="4312" y="19355"/>
                </a:cubicBezTo>
                <a:cubicBezTo>
                  <a:pt x="4305" y="19352"/>
                  <a:pt x="4301" y="19353"/>
                  <a:pt x="4299" y="19355"/>
                </a:cubicBezTo>
                <a:cubicBezTo>
                  <a:pt x="4295" y="19360"/>
                  <a:pt x="4284" y="19352"/>
                  <a:pt x="4269" y="19336"/>
                </a:cubicBezTo>
                <a:cubicBezTo>
                  <a:pt x="4254" y="19320"/>
                  <a:pt x="4236" y="19295"/>
                  <a:pt x="4217" y="19266"/>
                </a:cubicBezTo>
                <a:cubicBezTo>
                  <a:pt x="4208" y="19251"/>
                  <a:pt x="4197" y="19237"/>
                  <a:pt x="4186" y="19224"/>
                </a:cubicBezTo>
                <a:cubicBezTo>
                  <a:pt x="4176" y="19211"/>
                  <a:pt x="4165" y="19200"/>
                  <a:pt x="4154" y="19191"/>
                </a:cubicBezTo>
                <a:cubicBezTo>
                  <a:pt x="4131" y="19171"/>
                  <a:pt x="4111" y="19159"/>
                  <a:pt x="4096" y="19160"/>
                </a:cubicBezTo>
                <a:cubicBezTo>
                  <a:pt x="4086" y="19160"/>
                  <a:pt x="4066" y="19149"/>
                  <a:pt x="4038" y="19130"/>
                </a:cubicBezTo>
                <a:cubicBezTo>
                  <a:pt x="3842" y="19002"/>
                  <a:pt x="3256" y="18475"/>
                  <a:pt x="3095" y="18272"/>
                </a:cubicBezTo>
                <a:cubicBezTo>
                  <a:pt x="3052" y="18218"/>
                  <a:pt x="3012" y="18170"/>
                  <a:pt x="2980" y="18135"/>
                </a:cubicBezTo>
                <a:cubicBezTo>
                  <a:pt x="2948" y="18099"/>
                  <a:pt x="2925" y="18077"/>
                  <a:pt x="2919" y="18077"/>
                </a:cubicBezTo>
                <a:cubicBezTo>
                  <a:pt x="2907" y="18077"/>
                  <a:pt x="2829" y="17995"/>
                  <a:pt x="2744" y="17896"/>
                </a:cubicBezTo>
                <a:cubicBezTo>
                  <a:pt x="2660" y="17796"/>
                  <a:pt x="2551" y="17677"/>
                  <a:pt x="2503" y="17630"/>
                </a:cubicBezTo>
                <a:cubicBezTo>
                  <a:pt x="2382" y="17510"/>
                  <a:pt x="2148" y="17182"/>
                  <a:pt x="1902" y="16811"/>
                </a:cubicBezTo>
                <a:cubicBezTo>
                  <a:pt x="1656" y="16439"/>
                  <a:pt x="1399" y="16022"/>
                  <a:pt x="1232" y="15721"/>
                </a:cubicBezTo>
                <a:cubicBezTo>
                  <a:pt x="1177" y="15621"/>
                  <a:pt x="1132" y="15534"/>
                  <a:pt x="1101" y="15466"/>
                </a:cubicBezTo>
                <a:cubicBezTo>
                  <a:pt x="1085" y="15431"/>
                  <a:pt x="1072" y="15402"/>
                  <a:pt x="1063" y="15378"/>
                </a:cubicBezTo>
                <a:cubicBezTo>
                  <a:pt x="1055" y="15355"/>
                  <a:pt x="1051" y="15336"/>
                  <a:pt x="1051" y="15324"/>
                </a:cubicBezTo>
                <a:cubicBezTo>
                  <a:pt x="1051" y="15281"/>
                  <a:pt x="1003" y="15158"/>
                  <a:pt x="943" y="15054"/>
                </a:cubicBezTo>
                <a:cubicBezTo>
                  <a:pt x="878" y="14940"/>
                  <a:pt x="806" y="14774"/>
                  <a:pt x="731" y="14576"/>
                </a:cubicBezTo>
                <a:cubicBezTo>
                  <a:pt x="620" y="14278"/>
                  <a:pt x="504" y="13911"/>
                  <a:pt x="406" y="13541"/>
                </a:cubicBezTo>
                <a:cubicBezTo>
                  <a:pt x="308" y="13170"/>
                  <a:pt x="226" y="12799"/>
                  <a:pt x="183" y="12495"/>
                </a:cubicBezTo>
                <a:cubicBezTo>
                  <a:pt x="159" y="12331"/>
                  <a:pt x="125" y="12104"/>
                  <a:pt x="107" y="11992"/>
                </a:cubicBezTo>
                <a:cubicBezTo>
                  <a:pt x="93" y="11908"/>
                  <a:pt x="80" y="11739"/>
                  <a:pt x="75" y="11572"/>
                </a:cubicBezTo>
                <a:cubicBezTo>
                  <a:pt x="73" y="11516"/>
                  <a:pt x="73" y="11462"/>
                  <a:pt x="73" y="11410"/>
                </a:cubicBezTo>
                <a:cubicBezTo>
                  <a:pt x="73" y="11307"/>
                  <a:pt x="69" y="11212"/>
                  <a:pt x="62" y="11144"/>
                </a:cubicBezTo>
                <a:cubicBezTo>
                  <a:pt x="62" y="11136"/>
                  <a:pt x="60" y="11134"/>
                  <a:pt x="59" y="11127"/>
                </a:cubicBezTo>
                <a:cubicBezTo>
                  <a:pt x="55" y="11093"/>
                  <a:pt x="50" y="11063"/>
                  <a:pt x="45" y="11048"/>
                </a:cubicBezTo>
                <a:cubicBezTo>
                  <a:pt x="45" y="11046"/>
                  <a:pt x="44" y="11042"/>
                  <a:pt x="43" y="11040"/>
                </a:cubicBezTo>
                <a:cubicBezTo>
                  <a:pt x="41" y="11035"/>
                  <a:pt x="39" y="11032"/>
                  <a:pt x="36" y="11032"/>
                </a:cubicBezTo>
                <a:close/>
                <a:moveTo>
                  <a:pt x="21564" y="11379"/>
                </a:moveTo>
                <a:cubicBezTo>
                  <a:pt x="21561" y="11380"/>
                  <a:pt x="21559" y="11395"/>
                  <a:pt x="21556" y="11414"/>
                </a:cubicBezTo>
                <a:cubicBezTo>
                  <a:pt x="21552" y="11441"/>
                  <a:pt x="21546" y="11477"/>
                  <a:pt x="21541" y="11531"/>
                </a:cubicBezTo>
                <a:cubicBezTo>
                  <a:pt x="21484" y="12111"/>
                  <a:pt x="21432" y="12504"/>
                  <a:pt x="21374" y="12761"/>
                </a:cubicBezTo>
                <a:cubicBezTo>
                  <a:pt x="21354" y="12853"/>
                  <a:pt x="21325" y="12987"/>
                  <a:pt x="21310" y="13061"/>
                </a:cubicBezTo>
                <a:cubicBezTo>
                  <a:pt x="21292" y="13148"/>
                  <a:pt x="21271" y="13237"/>
                  <a:pt x="21249" y="13331"/>
                </a:cubicBezTo>
                <a:cubicBezTo>
                  <a:pt x="21241" y="13361"/>
                  <a:pt x="21232" y="13392"/>
                  <a:pt x="21225" y="13422"/>
                </a:cubicBezTo>
                <a:cubicBezTo>
                  <a:pt x="21170" y="13642"/>
                  <a:pt x="21106" y="13866"/>
                  <a:pt x="21040" y="14077"/>
                </a:cubicBezTo>
                <a:cubicBezTo>
                  <a:pt x="21030" y="14110"/>
                  <a:pt x="21019" y="14145"/>
                  <a:pt x="21008" y="14177"/>
                </a:cubicBezTo>
                <a:cubicBezTo>
                  <a:pt x="20980" y="14266"/>
                  <a:pt x="20951" y="14351"/>
                  <a:pt x="20923" y="14430"/>
                </a:cubicBezTo>
                <a:cubicBezTo>
                  <a:pt x="20867" y="14589"/>
                  <a:pt x="20813" y="14724"/>
                  <a:pt x="20766" y="14821"/>
                </a:cubicBezTo>
                <a:cubicBezTo>
                  <a:pt x="20742" y="14870"/>
                  <a:pt x="20720" y="14910"/>
                  <a:pt x="20701" y="14938"/>
                </a:cubicBezTo>
                <a:cubicBezTo>
                  <a:pt x="20685" y="14961"/>
                  <a:pt x="20674" y="14981"/>
                  <a:pt x="20669" y="14996"/>
                </a:cubicBezTo>
                <a:cubicBezTo>
                  <a:pt x="20667" y="15003"/>
                  <a:pt x="20666" y="15010"/>
                  <a:pt x="20667" y="15015"/>
                </a:cubicBezTo>
                <a:cubicBezTo>
                  <a:pt x="20668" y="15019"/>
                  <a:pt x="20670" y="15021"/>
                  <a:pt x="20674" y="15021"/>
                </a:cubicBezTo>
                <a:cubicBezTo>
                  <a:pt x="20744" y="15021"/>
                  <a:pt x="19866" y="16595"/>
                  <a:pt x="19569" y="17002"/>
                </a:cubicBezTo>
                <a:cubicBezTo>
                  <a:pt x="19123" y="17613"/>
                  <a:pt x="18971" y="17810"/>
                  <a:pt x="18943" y="17810"/>
                </a:cubicBezTo>
                <a:cubicBezTo>
                  <a:pt x="18926" y="17811"/>
                  <a:pt x="18865" y="17873"/>
                  <a:pt x="18808" y="17948"/>
                </a:cubicBezTo>
                <a:cubicBezTo>
                  <a:pt x="18707" y="18080"/>
                  <a:pt x="18470" y="18315"/>
                  <a:pt x="18197" y="18567"/>
                </a:cubicBezTo>
                <a:cubicBezTo>
                  <a:pt x="18139" y="18623"/>
                  <a:pt x="18047" y="18711"/>
                  <a:pt x="18029" y="18729"/>
                </a:cubicBezTo>
                <a:cubicBezTo>
                  <a:pt x="17929" y="18832"/>
                  <a:pt x="17313" y="19349"/>
                  <a:pt x="17270" y="19367"/>
                </a:cubicBezTo>
                <a:cubicBezTo>
                  <a:pt x="17253" y="19375"/>
                  <a:pt x="17186" y="19424"/>
                  <a:pt x="17122" y="19473"/>
                </a:cubicBezTo>
                <a:cubicBezTo>
                  <a:pt x="17000" y="19568"/>
                  <a:pt x="16942" y="19607"/>
                  <a:pt x="16915" y="19607"/>
                </a:cubicBezTo>
                <a:cubicBezTo>
                  <a:pt x="16889" y="19607"/>
                  <a:pt x="16852" y="19633"/>
                  <a:pt x="16833" y="19665"/>
                </a:cubicBezTo>
                <a:cubicBezTo>
                  <a:pt x="16812" y="19700"/>
                  <a:pt x="16577" y="19853"/>
                  <a:pt x="16339" y="19995"/>
                </a:cubicBezTo>
                <a:cubicBezTo>
                  <a:pt x="16173" y="20094"/>
                  <a:pt x="16009" y="20186"/>
                  <a:pt x="15909" y="20234"/>
                </a:cubicBezTo>
                <a:cubicBezTo>
                  <a:pt x="15865" y="20256"/>
                  <a:pt x="15830" y="20272"/>
                  <a:pt x="15819" y="20272"/>
                </a:cubicBezTo>
                <a:cubicBezTo>
                  <a:pt x="15788" y="20272"/>
                  <a:pt x="15736" y="20300"/>
                  <a:pt x="15702" y="20334"/>
                </a:cubicBezTo>
                <a:cubicBezTo>
                  <a:pt x="15693" y="20343"/>
                  <a:pt x="15675" y="20355"/>
                  <a:pt x="15651" y="20369"/>
                </a:cubicBezTo>
                <a:cubicBezTo>
                  <a:pt x="15578" y="20413"/>
                  <a:pt x="15446" y="20478"/>
                  <a:pt x="15312" y="20536"/>
                </a:cubicBezTo>
                <a:cubicBezTo>
                  <a:pt x="15121" y="20618"/>
                  <a:pt x="14965" y="20685"/>
                  <a:pt x="14827" y="20741"/>
                </a:cubicBezTo>
                <a:cubicBezTo>
                  <a:pt x="14551" y="20854"/>
                  <a:pt x="14353" y="20927"/>
                  <a:pt x="14127" y="20995"/>
                </a:cubicBezTo>
                <a:cubicBezTo>
                  <a:pt x="14014" y="21029"/>
                  <a:pt x="13895" y="21061"/>
                  <a:pt x="13754" y="21099"/>
                </a:cubicBezTo>
                <a:cubicBezTo>
                  <a:pt x="13535" y="21158"/>
                  <a:pt x="13264" y="21234"/>
                  <a:pt x="13153" y="21269"/>
                </a:cubicBezTo>
                <a:cubicBezTo>
                  <a:pt x="13043" y="21305"/>
                  <a:pt x="12860" y="21334"/>
                  <a:pt x="12748" y="21334"/>
                </a:cubicBezTo>
                <a:cubicBezTo>
                  <a:pt x="12635" y="21334"/>
                  <a:pt x="12465" y="21364"/>
                  <a:pt x="12369" y="21400"/>
                </a:cubicBezTo>
                <a:cubicBezTo>
                  <a:pt x="12273" y="21437"/>
                  <a:pt x="11955" y="21476"/>
                  <a:pt x="11662" y="21488"/>
                </a:cubicBezTo>
                <a:cubicBezTo>
                  <a:pt x="11368" y="21500"/>
                  <a:pt x="11116" y="21530"/>
                  <a:pt x="11103" y="21554"/>
                </a:cubicBezTo>
                <a:cubicBezTo>
                  <a:pt x="11096" y="21567"/>
                  <a:pt x="11682" y="21579"/>
                  <a:pt x="12631" y="21588"/>
                </a:cubicBezTo>
                <a:cubicBezTo>
                  <a:pt x="13580" y="21596"/>
                  <a:pt x="14892" y="21600"/>
                  <a:pt x="16339" y="21600"/>
                </a:cubicBezTo>
                <a:lnTo>
                  <a:pt x="21600" y="21600"/>
                </a:lnTo>
                <a:lnTo>
                  <a:pt x="21597" y="16299"/>
                </a:lnTo>
                <a:cubicBezTo>
                  <a:pt x="21596" y="15289"/>
                  <a:pt x="21594" y="14486"/>
                  <a:pt x="21593" y="13830"/>
                </a:cubicBezTo>
                <a:cubicBezTo>
                  <a:pt x="21593" y="13491"/>
                  <a:pt x="21592" y="13283"/>
                  <a:pt x="21591" y="13025"/>
                </a:cubicBezTo>
                <a:cubicBezTo>
                  <a:pt x="21590" y="12701"/>
                  <a:pt x="21589" y="12398"/>
                  <a:pt x="21588" y="12188"/>
                </a:cubicBezTo>
                <a:cubicBezTo>
                  <a:pt x="21586" y="11976"/>
                  <a:pt x="21583" y="11786"/>
                  <a:pt x="21581" y="11670"/>
                </a:cubicBezTo>
                <a:cubicBezTo>
                  <a:pt x="21580" y="11641"/>
                  <a:pt x="21579" y="11592"/>
                  <a:pt x="21578" y="11568"/>
                </a:cubicBezTo>
                <a:cubicBezTo>
                  <a:pt x="21578" y="11556"/>
                  <a:pt x="21578" y="11552"/>
                  <a:pt x="21577" y="11541"/>
                </a:cubicBezTo>
                <a:cubicBezTo>
                  <a:pt x="21575" y="11471"/>
                  <a:pt x="21573" y="11420"/>
                  <a:pt x="21569" y="11398"/>
                </a:cubicBezTo>
                <a:cubicBezTo>
                  <a:pt x="21569" y="11397"/>
                  <a:pt x="21569" y="11396"/>
                  <a:pt x="21569" y="11396"/>
                </a:cubicBezTo>
                <a:cubicBezTo>
                  <a:pt x="21567" y="11384"/>
                  <a:pt x="21566" y="11378"/>
                  <a:pt x="21564" y="11379"/>
                </a:cubicBezTo>
                <a:close/>
                <a:moveTo>
                  <a:pt x="4105" y="17937"/>
                </a:moveTo>
                <a:cubicBezTo>
                  <a:pt x="4110" y="18085"/>
                  <a:pt x="4116" y="18192"/>
                  <a:pt x="4124" y="18232"/>
                </a:cubicBezTo>
                <a:cubicBezTo>
                  <a:pt x="4126" y="18242"/>
                  <a:pt x="4129" y="18248"/>
                  <a:pt x="4131" y="18253"/>
                </a:cubicBezTo>
                <a:cubicBezTo>
                  <a:pt x="4133" y="18258"/>
                  <a:pt x="4135" y="18262"/>
                  <a:pt x="4138" y="18264"/>
                </a:cubicBezTo>
                <a:cubicBezTo>
                  <a:pt x="4164" y="18277"/>
                  <a:pt x="4222" y="18315"/>
                  <a:pt x="4267" y="18349"/>
                </a:cubicBezTo>
                <a:cubicBezTo>
                  <a:pt x="4312" y="18383"/>
                  <a:pt x="4394" y="18443"/>
                  <a:pt x="4448" y="18484"/>
                </a:cubicBezTo>
                <a:cubicBezTo>
                  <a:pt x="4503" y="18525"/>
                  <a:pt x="4577" y="18585"/>
                  <a:pt x="4612" y="18617"/>
                </a:cubicBezTo>
                <a:cubicBezTo>
                  <a:pt x="4646" y="18649"/>
                  <a:pt x="4691" y="18675"/>
                  <a:pt x="4712" y="18675"/>
                </a:cubicBezTo>
                <a:cubicBezTo>
                  <a:pt x="4734" y="18675"/>
                  <a:pt x="4818" y="18735"/>
                  <a:pt x="4901" y="18808"/>
                </a:cubicBezTo>
                <a:cubicBezTo>
                  <a:pt x="4983" y="18881"/>
                  <a:pt x="5080" y="18941"/>
                  <a:pt x="5115" y="18941"/>
                </a:cubicBezTo>
                <a:cubicBezTo>
                  <a:pt x="5150" y="18941"/>
                  <a:pt x="5189" y="18971"/>
                  <a:pt x="5201" y="19008"/>
                </a:cubicBezTo>
                <a:cubicBezTo>
                  <a:pt x="5213" y="19044"/>
                  <a:pt x="5260" y="19074"/>
                  <a:pt x="5305" y="19074"/>
                </a:cubicBezTo>
                <a:cubicBezTo>
                  <a:pt x="5351" y="19074"/>
                  <a:pt x="5400" y="19096"/>
                  <a:pt x="5414" y="19122"/>
                </a:cubicBezTo>
                <a:cubicBezTo>
                  <a:pt x="5416" y="19125"/>
                  <a:pt x="5419" y="19128"/>
                  <a:pt x="5421" y="19130"/>
                </a:cubicBezTo>
                <a:cubicBezTo>
                  <a:pt x="5423" y="19132"/>
                  <a:pt x="5426" y="19133"/>
                  <a:pt x="5428" y="19135"/>
                </a:cubicBezTo>
                <a:cubicBezTo>
                  <a:pt x="5450" y="19155"/>
                  <a:pt x="5516" y="19198"/>
                  <a:pt x="5588" y="19241"/>
                </a:cubicBezTo>
                <a:cubicBezTo>
                  <a:pt x="5718" y="19310"/>
                  <a:pt x="5932" y="19410"/>
                  <a:pt x="6306" y="19577"/>
                </a:cubicBezTo>
                <a:cubicBezTo>
                  <a:pt x="6481" y="19656"/>
                  <a:pt x="6640" y="19733"/>
                  <a:pt x="6752" y="19792"/>
                </a:cubicBezTo>
                <a:cubicBezTo>
                  <a:pt x="6784" y="19807"/>
                  <a:pt x="6880" y="19852"/>
                  <a:pt x="6886" y="19856"/>
                </a:cubicBezTo>
                <a:cubicBezTo>
                  <a:pt x="6916" y="19877"/>
                  <a:pt x="6997" y="19907"/>
                  <a:pt x="7067" y="19922"/>
                </a:cubicBezTo>
                <a:cubicBezTo>
                  <a:pt x="7087" y="19927"/>
                  <a:pt x="7105" y="19936"/>
                  <a:pt x="7124" y="19943"/>
                </a:cubicBezTo>
                <a:cubicBezTo>
                  <a:pt x="7176" y="19951"/>
                  <a:pt x="7219" y="19973"/>
                  <a:pt x="7228" y="19999"/>
                </a:cubicBezTo>
                <a:cubicBezTo>
                  <a:pt x="7230" y="20004"/>
                  <a:pt x="7236" y="20009"/>
                  <a:pt x="7240" y="20014"/>
                </a:cubicBezTo>
                <a:cubicBezTo>
                  <a:pt x="7245" y="20018"/>
                  <a:pt x="7249" y="20023"/>
                  <a:pt x="7255" y="20026"/>
                </a:cubicBezTo>
                <a:cubicBezTo>
                  <a:pt x="7288" y="20046"/>
                  <a:pt x="7345" y="20060"/>
                  <a:pt x="7399" y="20060"/>
                </a:cubicBezTo>
                <a:cubicBezTo>
                  <a:pt x="7417" y="20060"/>
                  <a:pt x="7435" y="20062"/>
                  <a:pt x="7454" y="20064"/>
                </a:cubicBezTo>
                <a:cubicBezTo>
                  <a:pt x="7524" y="20068"/>
                  <a:pt x="7588" y="20080"/>
                  <a:pt x="7601" y="20095"/>
                </a:cubicBezTo>
                <a:cubicBezTo>
                  <a:pt x="7607" y="20102"/>
                  <a:pt x="7637" y="20112"/>
                  <a:pt x="7676" y="20126"/>
                </a:cubicBezTo>
                <a:cubicBezTo>
                  <a:pt x="7680" y="20128"/>
                  <a:pt x="7681" y="20129"/>
                  <a:pt x="7686" y="20130"/>
                </a:cubicBezTo>
                <a:cubicBezTo>
                  <a:pt x="7727" y="20144"/>
                  <a:pt x="7783" y="20162"/>
                  <a:pt x="7846" y="20180"/>
                </a:cubicBezTo>
                <a:cubicBezTo>
                  <a:pt x="7852" y="20182"/>
                  <a:pt x="7856" y="20183"/>
                  <a:pt x="7863" y="20184"/>
                </a:cubicBezTo>
                <a:cubicBezTo>
                  <a:pt x="7976" y="20217"/>
                  <a:pt x="8119" y="20252"/>
                  <a:pt x="8257" y="20284"/>
                </a:cubicBezTo>
                <a:cubicBezTo>
                  <a:pt x="8302" y="20294"/>
                  <a:pt x="8350" y="20303"/>
                  <a:pt x="8390" y="20311"/>
                </a:cubicBezTo>
                <a:cubicBezTo>
                  <a:pt x="8462" y="20325"/>
                  <a:pt x="8548" y="20349"/>
                  <a:pt x="8620" y="20371"/>
                </a:cubicBezTo>
                <a:cubicBezTo>
                  <a:pt x="8665" y="20383"/>
                  <a:pt x="8690" y="20389"/>
                  <a:pt x="8735" y="20401"/>
                </a:cubicBezTo>
                <a:cubicBezTo>
                  <a:pt x="8804" y="20418"/>
                  <a:pt x="8912" y="20439"/>
                  <a:pt x="9027" y="20461"/>
                </a:cubicBezTo>
                <a:cubicBezTo>
                  <a:pt x="9038" y="20462"/>
                  <a:pt x="9050" y="20466"/>
                  <a:pt x="9061" y="20467"/>
                </a:cubicBezTo>
                <a:cubicBezTo>
                  <a:pt x="9191" y="20477"/>
                  <a:pt x="9418" y="20507"/>
                  <a:pt x="9568" y="20534"/>
                </a:cubicBezTo>
                <a:cubicBezTo>
                  <a:pt x="9616" y="20542"/>
                  <a:pt x="9688" y="20552"/>
                  <a:pt x="9772" y="20559"/>
                </a:cubicBezTo>
                <a:cubicBezTo>
                  <a:pt x="10032" y="20575"/>
                  <a:pt x="10346" y="20582"/>
                  <a:pt x="10666" y="20586"/>
                </a:cubicBezTo>
                <a:cubicBezTo>
                  <a:pt x="10636" y="20578"/>
                  <a:pt x="10612" y="20568"/>
                  <a:pt x="10604" y="20554"/>
                </a:cubicBezTo>
                <a:cubicBezTo>
                  <a:pt x="10594" y="20536"/>
                  <a:pt x="10391" y="20504"/>
                  <a:pt x="10138" y="20471"/>
                </a:cubicBezTo>
                <a:cubicBezTo>
                  <a:pt x="10031" y="20463"/>
                  <a:pt x="9938" y="20452"/>
                  <a:pt x="9874" y="20440"/>
                </a:cubicBezTo>
                <a:cubicBezTo>
                  <a:pt x="9868" y="20439"/>
                  <a:pt x="9867" y="20439"/>
                  <a:pt x="9861" y="20438"/>
                </a:cubicBezTo>
                <a:cubicBezTo>
                  <a:pt x="9822" y="20434"/>
                  <a:pt x="9796" y="20429"/>
                  <a:pt x="9756" y="20426"/>
                </a:cubicBezTo>
                <a:cubicBezTo>
                  <a:pt x="9304" y="20382"/>
                  <a:pt x="8795" y="20314"/>
                  <a:pt x="8626" y="20276"/>
                </a:cubicBezTo>
                <a:cubicBezTo>
                  <a:pt x="8343" y="20212"/>
                  <a:pt x="8181" y="20167"/>
                  <a:pt x="7611" y="20004"/>
                </a:cubicBezTo>
                <a:cubicBezTo>
                  <a:pt x="7354" y="19930"/>
                  <a:pt x="7055" y="19826"/>
                  <a:pt x="6849" y="19735"/>
                </a:cubicBezTo>
                <a:cubicBezTo>
                  <a:pt x="6760" y="19696"/>
                  <a:pt x="6630" y="19646"/>
                  <a:pt x="6560" y="19625"/>
                </a:cubicBezTo>
                <a:cubicBezTo>
                  <a:pt x="6490" y="19605"/>
                  <a:pt x="6404" y="19551"/>
                  <a:pt x="6368" y="19505"/>
                </a:cubicBezTo>
                <a:cubicBezTo>
                  <a:pt x="6331" y="19459"/>
                  <a:pt x="6270" y="19436"/>
                  <a:pt x="6232" y="19455"/>
                </a:cubicBezTo>
                <a:cubicBezTo>
                  <a:pt x="6193" y="19473"/>
                  <a:pt x="6120" y="19438"/>
                  <a:pt x="6068" y="19376"/>
                </a:cubicBezTo>
                <a:cubicBezTo>
                  <a:pt x="6017" y="19314"/>
                  <a:pt x="5953" y="19278"/>
                  <a:pt x="5927" y="19297"/>
                </a:cubicBezTo>
                <a:cubicBezTo>
                  <a:pt x="5901" y="19315"/>
                  <a:pt x="5844" y="19286"/>
                  <a:pt x="5801" y="19230"/>
                </a:cubicBezTo>
                <a:cubicBezTo>
                  <a:pt x="5758" y="19175"/>
                  <a:pt x="5701" y="19145"/>
                  <a:pt x="5674" y="19164"/>
                </a:cubicBezTo>
                <a:cubicBezTo>
                  <a:pt x="5647" y="19183"/>
                  <a:pt x="5595" y="19157"/>
                  <a:pt x="5558" y="19106"/>
                </a:cubicBezTo>
                <a:cubicBezTo>
                  <a:pt x="5521" y="19054"/>
                  <a:pt x="5454" y="19011"/>
                  <a:pt x="5411" y="19010"/>
                </a:cubicBezTo>
                <a:cubicBezTo>
                  <a:pt x="5367" y="19009"/>
                  <a:pt x="5322" y="18978"/>
                  <a:pt x="5310" y="18941"/>
                </a:cubicBezTo>
                <a:cubicBezTo>
                  <a:pt x="5298" y="18905"/>
                  <a:pt x="5247" y="18875"/>
                  <a:pt x="5198" y="18875"/>
                </a:cubicBezTo>
                <a:cubicBezTo>
                  <a:pt x="5149" y="18875"/>
                  <a:pt x="5080" y="18849"/>
                  <a:pt x="5046" y="18817"/>
                </a:cubicBezTo>
                <a:cubicBezTo>
                  <a:pt x="4989" y="18763"/>
                  <a:pt x="4879" y="18678"/>
                  <a:pt x="4731" y="18571"/>
                </a:cubicBezTo>
                <a:cubicBezTo>
                  <a:pt x="4723" y="18569"/>
                  <a:pt x="4716" y="18564"/>
                  <a:pt x="4710" y="18557"/>
                </a:cubicBezTo>
                <a:cubicBezTo>
                  <a:pt x="4707" y="18554"/>
                  <a:pt x="4705" y="18553"/>
                  <a:pt x="4702" y="18551"/>
                </a:cubicBezTo>
                <a:cubicBezTo>
                  <a:pt x="4521" y="18421"/>
                  <a:pt x="4320" y="18234"/>
                  <a:pt x="4220" y="18108"/>
                </a:cubicBezTo>
                <a:lnTo>
                  <a:pt x="4150" y="18039"/>
                </a:lnTo>
                <a:lnTo>
                  <a:pt x="4150" y="18010"/>
                </a:lnTo>
                <a:lnTo>
                  <a:pt x="4105" y="17937"/>
                </a:lnTo>
                <a:close/>
              </a:path>
            </a:pathLst>
          </a:custGeom>
          <a:ln w="12700">
            <a:miter lim="400000"/>
          </a:ln>
        </p:spPr>
      </p:pic>
      <p:pic>
        <p:nvPicPr>
          <p:cNvPr id="2" name="Picture 1"/>
          <p:cNvPicPr>
            <a:picLocks noChangeAspect="1"/>
          </p:cNvPicPr>
          <p:nvPr/>
        </p:nvPicPr>
        <p:blipFill>
          <a:blip r:embed="rId4"/>
          <a:stretch>
            <a:fillRect/>
          </a:stretch>
        </p:blipFill>
        <p:spPr>
          <a:xfrm>
            <a:off x="1100413" y="1074076"/>
            <a:ext cx="10803973" cy="6308415"/>
          </a:xfrm>
          <a:prstGeom prst="rect">
            <a:avLst/>
          </a:prstGeom>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p:nvPr/>
        </p:nvSpPr>
        <p:spPr>
          <a:xfrm>
            <a:off x="395330" y="436870"/>
            <a:ext cx="12214140" cy="596901"/>
          </a:xfrm>
          <a:prstGeom prst="rect">
            <a:avLst/>
          </a:prstGeom>
          <a:solidFill>
            <a:schemeClr val="accent1">
              <a:satOff val="20231"/>
              <a:lumOff val="-16526"/>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a:solidFill>
                  <a:srgbClr val="FFFFFF"/>
                </a:solidFill>
                <a:latin typeface="Marker Felt"/>
                <a:ea typeface="Marker Felt"/>
                <a:cs typeface="Marker Felt"/>
                <a:sym typeface="Marker Felt"/>
              </a:defRPr>
            </a:lvl1pPr>
          </a:lstStyle>
          <a:p>
            <a:r>
              <a:t>Travel….</a:t>
            </a:r>
          </a:p>
        </p:txBody>
      </p:sp>
      <p:pic>
        <p:nvPicPr>
          <p:cNvPr id="135" name="pasted-image.png"/>
          <p:cNvPicPr>
            <a:picLocks noChangeAspect="1"/>
          </p:cNvPicPr>
          <p:nvPr/>
        </p:nvPicPr>
        <p:blipFill>
          <a:blip r:embed="rId3">
            <a:extLst/>
          </a:blip>
          <a:srcRect r="1"/>
          <a:stretch>
            <a:fillRect/>
          </a:stretch>
        </p:blipFill>
        <p:spPr>
          <a:xfrm>
            <a:off x="3258194" y="2452875"/>
            <a:ext cx="7562058" cy="41239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328"/>
                </a:lnTo>
                <a:cubicBezTo>
                  <a:pt x="0" y="7526"/>
                  <a:pt x="6" y="9412"/>
                  <a:pt x="15" y="10209"/>
                </a:cubicBezTo>
                <a:cubicBezTo>
                  <a:pt x="18" y="10474"/>
                  <a:pt x="21" y="10620"/>
                  <a:pt x="24" y="10614"/>
                </a:cubicBezTo>
                <a:cubicBezTo>
                  <a:pt x="29" y="10605"/>
                  <a:pt x="36" y="10558"/>
                  <a:pt x="43" y="10500"/>
                </a:cubicBezTo>
                <a:cubicBezTo>
                  <a:pt x="55" y="10407"/>
                  <a:pt x="67" y="10270"/>
                  <a:pt x="77" y="10119"/>
                </a:cubicBezTo>
                <a:cubicBezTo>
                  <a:pt x="133" y="9296"/>
                  <a:pt x="152" y="9104"/>
                  <a:pt x="185" y="9067"/>
                </a:cubicBezTo>
                <a:cubicBezTo>
                  <a:pt x="203" y="9047"/>
                  <a:pt x="218" y="8973"/>
                  <a:pt x="218" y="8901"/>
                </a:cubicBezTo>
                <a:cubicBezTo>
                  <a:pt x="218" y="8830"/>
                  <a:pt x="232" y="8719"/>
                  <a:pt x="251" y="8656"/>
                </a:cubicBezTo>
                <a:cubicBezTo>
                  <a:pt x="269" y="8592"/>
                  <a:pt x="341" y="8317"/>
                  <a:pt x="413" y="8043"/>
                </a:cubicBezTo>
                <a:cubicBezTo>
                  <a:pt x="498" y="7712"/>
                  <a:pt x="600" y="7388"/>
                  <a:pt x="718" y="7070"/>
                </a:cubicBezTo>
                <a:cubicBezTo>
                  <a:pt x="776" y="6910"/>
                  <a:pt x="840" y="6752"/>
                  <a:pt x="907" y="6596"/>
                </a:cubicBezTo>
                <a:cubicBezTo>
                  <a:pt x="974" y="6439"/>
                  <a:pt x="1045" y="6285"/>
                  <a:pt x="1121" y="6130"/>
                </a:cubicBezTo>
                <a:cubicBezTo>
                  <a:pt x="1197" y="5975"/>
                  <a:pt x="1277" y="5820"/>
                  <a:pt x="1361" y="5667"/>
                </a:cubicBezTo>
                <a:cubicBezTo>
                  <a:pt x="1446" y="5513"/>
                  <a:pt x="1535" y="5360"/>
                  <a:pt x="1629" y="5207"/>
                </a:cubicBezTo>
                <a:cubicBezTo>
                  <a:pt x="1816" y="4902"/>
                  <a:pt x="2022" y="4599"/>
                  <a:pt x="2247" y="4295"/>
                </a:cubicBezTo>
                <a:cubicBezTo>
                  <a:pt x="2396" y="4092"/>
                  <a:pt x="2560" y="3889"/>
                  <a:pt x="2610" y="3844"/>
                </a:cubicBezTo>
                <a:cubicBezTo>
                  <a:pt x="2659" y="3798"/>
                  <a:pt x="2741" y="3709"/>
                  <a:pt x="2791" y="3648"/>
                </a:cubicBezTo>
                <a:cubicBezTo>
                  <a:pt x="2831" y="3599"/>
                  <a:pt x="2877" y="3547"/>
                  <a:pt x="2927" y="3492"/>
                </a:cubicBezTo>
                <a:cubicBezTo>
                  <a:pt x="3028" y="3382"/>
                  <a:pt x="3147" y="3260"/>
                  <a:pt x="3277" y="3137"/>
                </a:cubicBezTo>
                <a:cubicBezTo>
                  <a:pt x="3342" y="3075"/>
                  <a:pt x="3410" y="3014"/>
                  <a:pt x="3479" y="2952"/>
                </a:cubicBezTo>
                <a:cubicBezTo>
                  <a:pt x="3629" y="2819"/>
                  <a:pt x="3850" y="2621"/>
                  <a:pt x="3971" y="2513"/>
                </a:cubicBezTo>
                <a:cubicBezTo>
                  <a:pt x="4092" y="2405"/>
                  <a:pt x="4215" y="2310"/>
                  <a:pt x="4243" y="2301"/>
                </a:cubicBezTo>
                <a:cubicBezTo>
                  <a:pt x="4271" y="2292"/>
                  <a:pt x="4343" y="2238"/>
                  <a:pt x="4403" y="2181"/>
                </a:cubicBezTo>
                <a:cubicBezTo>
                  <a:pt x="4514" y="2075"/>
                  <a:pt x="5545" y="1428"/>
                  <a:pt x="5907" y="1237"/>
                </a:cubicBezTo>
                <a:cubicBezTo>
                  <a:pt x="6080" y="1146"/>
                  <a:pt x="6445" y="988"/>
                  <a:pt x="7067" y="736"/>
                </a:cubicBezTo>
                <a:cubicBezTo>
                  <a:pt x="7243" y="664"/>
                  <a:pt x="7517" y="579"/>
                  <a:pt x="7918" y="472"/>
                </a:cubicBezTo>
                <a:cubicBezTo>
                  <a:pt x="8058" y="435"/>
                  <a:pt x="8287" y="374"/>
                  <a:pt x="8426" y="337"/>
                </a:cubicBezTo>
                <a:cubicBezTo>
                  <a:pt x="8482" y="322"/>
                  <a:pt x="8548" y="308"/>
                  <a:pt x="8622" y="293"/>
                </a:cubicBezTo>
                <a:cubicBezTo>
                  <a:pt x="8845" y="248"/>
                  <a:pt x="9137" y="203"/>
                  <a:pt x="9423" y="168"/>
                </a:cubicBezTo>
                <a:cubicBezTo>
                  <a:pt x="9803" y="122"/>
                  <a:pt x="10172" y="94"/>
                  <a:pt x="10339" y="106"/>
                </a:cubicBezTo>
                <a:cubicBezTo>
                  <a:pt x="10362" y="108"/>
                  <a:pt x="10385" y="108"/>
                  <a:pt x="10405" y="106"/>
                </a:cubicBezTo>
                <a:cubicBezTo>
                  <a:pt x="10426" y="105"/>
                  <a:pt x="10444" y="102"/>
                  <a:pt x="10460" y="98"/>
                </a:cubicBezTo>
                <a:cubicBezTo>
                  <a:pt x="10491" y="89"/>
                  <a:pt x="10510" y="74"/>
                  <a:pt x="10510" y="58"/>
                </a:cubicBezTo>
                <a:cubicBezTo>
                  <a:pt x="10510" y="41"/>
                  <a:pt x="9951" y="27"/>
                  <a:pt x="9015" y="17"/>
                </a:cubicBezTo>
                <a:cubicBezTo>
                  <a:pt x="8546" y="11"/>
                  <a:pt x="7985" y="7"/>
                  <a:pt x="7350" y="4"/>
                </a:cubicBezTo>
                <a:cubicBezTo>
                  <a:pt x="6716" y="1"/>
                  <a:pt x="6010" y="0"/>
                  <a:pt x="5255" y="0"/>
                </a:cubicBezTo>
                <a:lnTo>
                  <a:pt x="0" y="0"/>
                </a:lnTo>
                <a:close/>
                <a:moveTo>
                  <a:pt x="21600" y="0"/>
                </a:moveTo>
                <a:lnTo>
                  <a:pt x="16337" y="6"/>
                </a:lnTo>
                <a:cubicBezTo>
                  <a:pt x="13441" y="9"/>
                  <a:pt x="11116" y="37"/>
                  <a:pt x="11170" y="67"/>
                </a:cubicBezTo>
                <a:cubicBezTo>
                  <a:pt x="11183" y="74"/>
                  <a:pt x="11210" y="80"/>
                  <a:pt x="11247" y="87"/>
                </a:cubicBezTo>
                <a:cubicBezTo>
                  <a:pt x="11357" y="108"/>
                  <a:pt x="11557" y="125"/>
                  <a:pt x="11760" y="129"/>
                </a:cubicBezTo>
                <a:cubicBezTo>
                  <a:pt x="12030" y="134"/>
                  <a:pt x="12272" y="151"/>
                  <a:pt x="12296" y="168"/>
                </a:cubicBezTo>
                <a:cubicBezTo>
                  <a:pt x="12321" y="185"/>
                  <a:pt x="12520" y="230"/>
                  <a:pt x="12740" y="268"/>
                </a:cubicBezTo>
                <a:cubicBezTo>
                  <a:pt x="12882" y="293"/>
                  <a:pt x="13007" y="317"/>
                  <a:pt x="13126" y="341"/>
                </a:cubicBezTo>
                <a:cubicBezTo>
                  <a:pt x="13246" y="365"/>
                  <a:pt x="13359" y="391"/>
                  <a:pt x="13475" y="420"/>
                </a:cubicBezTo>
                <a:cubicBezTo>
                  <a:pt x="13709" y="478"/>
                  <a:pt x="13956" y="550"/>
                  <a:pt x="14297" y="657"/>
                </a:cubicBezTo>
                <a:cubicBezTo>
                  <a:pt x="14366" y="679"/>
                  <a:pt x="14448" y="705"/>
                  <a:pt x="14533" y="736"/>
                </a:cubicBezTo>
                <a:cubicBezTo>
                  <a:pt x="14703" y="797"/>
                  <a:pt x="14887" y="870"/>
                  <a:pt x="15013" y="925"/>
                </a:cubicBezTo>
                <a:cubicBezTo>
                  <a:pt x="15076" y="953"/>
                  <a:pt x="15124" y="976"/>
                  <a:pt x="15150" y="992"/>
                </a:cubicBezTo>
                <a:cubicBezTo>
                  <a:pt x="15175" y="1007"/>
                  <a:pt x="15220" y="1029"/>
                  <a:pt x="15272" y="1054"/>
                </a:cubicBezTo>
                <a:cubicBezTo>
                  <a:pt x="15325" y="1079"/>
                  <a:pt x="15384" y="1105"/>
                  <a:pt x="15439" y="1127"/>
                </a:cubicBezTo>
                <a:cubicBezTo>
                  <a:pt x="15575" y="1182"/>
                  <a:pt x="15816" y="1307"/>
                  <a:pt x="16034" y="1430"/>
                </a:cubicBezTo>
                <a:cubicBezTo>
                  <a:pt x="16057" y="1443"/>
                  <a:pt x="16076" y="1455"/>
                  <a:pt x="16099" y="1468"/>
                </a:cubicBezTo>
                <a:cubicBezTo>
                  <a:pt x="16302" y="1581"/>
                  <a:pt x="16483" y="1688"/>
                  <a:pt x="16509" y="1717"/>
                </a:cubicBezTo>
                <a:cubicBezTo>
                  <a:pt x="16529" y="1739"/>
                  <a:pt x="16577" y="1766"/>
                  <a:pt x="16617" y="1777"/>
                </a:cubicBezTo>
                <a:cubicBezTo>
                  <a:pt x="16629" y="1781"/>
                  <a:pt x="16642" y="1792"/>
                  <a:pt x="16655" y="1800"/>
                </a:cubicBezTo>
                <a:cubicBezTo>
                  <a:pt x="16688" y="1810"/>
                  <a:pt x="16716" y="1833"/>
                  <a:pt x="16725" y="1860"/>
                </a:cubicBezTo>
                <a:cubicBezTo>
                  <a:pt x="16728" y="1868"/>
                  <a:pt x="16733" y="1876"/>
                  <a:pt x="16738" y="1883"/>
                </a:cubicBezTo>
                <a:cubicBezTo>
                  <a:pt x="16739" y="1885"/>
                  <a:pt x="16740" y="1886"/>
                  <a:pt x="16741" y="1887"/>
                </a:cubicBezTo>
                <a:cubicBezTo>
                  <a:pt x="16764" y="1911"/>
                  <a:pt x="16796" y="1927"/>
                  <a:pt x="16823" y="1927"/>
                </a:cubicBezTo>
                <a:cubicBezTo>
                  <a:pt x="16843" y="1927"/>
                  <a:pt x="16879" y="1948"/>
                  <a:pt x="16919" y="1977"/>
                </a:cubicBezTo>
                <a:cubicBezTo>
                  <a:pt x="16951" y="2000"/>
                  <a:pt x="16985" y="2028"/>
                  <a:pt x="17016" y="2060"/>
                </a:cubicBezTo>
                <a:cubicBezTo>
                  <a:pt x="17087" y="2133"/>
                  <a:pt x="17167" y="2193"/>
                  <a:pt x="17195" y="2193"/>
                </a:cubicBezTo>
                <a:cubicBezTo>
                  <a:pt x="17202" y="2193"/>
                  <a:pt x="17213" y="2200"/>
                  <a:pt x="17230" y="2210"/>
                </a:cubicBezTo>
                <a:cubicBezTo>
                  <a:pt x="17279" y="2240"/>
                  <a:pt x="17366" y="2310"/>
                  <a:pt x="17451" y="2393"/>
                </a:cubicBezTo>
                <a:cubicBezTo>
                  <a:pt x="17565" y="2502"/>
                  <a:pt x="17676" y="2593"/>
                  <a:pt x="17699" y="2594"/>
                </a:cubicBezTo>
                <a:cubicBezTo>
                  <a:pt x="17778" y="2597"/>
                  <a:pt x="18604" y="3387"/>
                  <a:pt x="18816" y="3663"/>
                </a:cubicBezTo>
                <a:cubicBezTo>
                  <a:pt x="18842" y="3697"/>
                  <a:pt x="18869" y="3729"/>
                  <a:pt x="18893" y="3752"/>
                </a:cubicBezTo>
                <a:cubicBezTo>
                  <a:pt x="18917" y="3775"/>
                  <a:pt x="18936" y="3787"/>
                  <a:pt x="18945" y="3787"/>
                </a:cubicBezTo>
                <a:cubicBezTo>
                  <a:pt x="18950" y="3787"/>
                  <a:pt x="18957" y="3791"/>
                  <a:pt x="18964" y="3798"/>
                </a:cubicBezTo>
                <a:cubicBezTo>
                  <a:pt x="18987" y="3818"/>
                  <a:pt x="19018" y="3866"/>
                  <a:pt x="19045" y="3920"/>
                </a:cubicBezTo>
                <a:cubicBezTo>
                  <a:pt x="19081" y="3994"/>
                  <a:pt x="19130" y="4054"/>
                  <a:pt x="19154" y="4054"/>
                </a:cubicBezTo>
                <a:cubicBezTo>
                  <a:pt x="19165" y="4054"/>
                  <a:pt x="19185" y="4073"/>
                  <a:pt x="19208" y="4103"/>
                </a:cubicBezTo>
                <a:cubicBezTo>
                  <a:pt x="19231" y="4134"/>
                  <a:pt x="19257" y="4174"/>
                  <a:pt x="19281" y="4220"/>
                </a:cubicBezTo>
                <a:cubicBezTo>
                  <a:pt x="19301" y="4260"/>
                  <a:pt x="19325" y="4297"/>
                  <a:pt x="19345" y="4326"/>
                </a:cubicBezTo>
                <a:cubicBezTo>
                  <a:pt x="19360" y="4346"/>
                  <a:pt x="19373" y="4363"/>
                  <a:pt x="19385" y="4374"/>
                </a:cubicBezTo>
                <a:cubicBezTo>
                  <a:pt x="19394" y="4382"/>
                  <a:pt x="19402" y="4386"/>
                  <a:pt x="19408" y="4386"/>
                </a:cubicBezTo>
                <a:cubicBezTo>
                  <a:pt x="19415" y="4386"/>
                  <a:pt x="19426" y="4398"/>
                  <a:pt x="19439" y="4413"/>
                </a:cubicBezTo>
                <a:cubicBezTo>
                  <a:pt x="19472" y="4447"/>
                  <a:pt x="19520" y="4510"/>
                  <a:pt x="19565" y="4586"/>
                </a:cubicBezTo>
                <a:cubicBezTo>
                  <a:pt x="19631" y="4695"/>
                  <a:pt x="19693" y="4785"/>
                  <a:pt x="19705" y="4785"/>
                </a:cubicBezTo>
                <a:cubicBezTo>
                  <a:pt x="19744" y="4785"/>
                  <a:pt x="19987" y="5220"/>
                  <a:pt x="20241" y="5708"/>
                </a:cubicBezTo>
                <a:cubicBezTo>
                  <a:pt x="20547" y="6289"/>
                  <a:pt x="20865" y="6946"/>
                  <a:pt x="20872" y="7061"/>
                </a:cubicBezTo>
                <a:cubicBezTo>
                  <a:pt x="20874" y="7089"/>
                  <a:pt x="20905" y="7164"/>
                  <a:pt x="20940" y="7230"/>
                </a:cubicBezTo>
                <a:cubicBezTo>
                  <a:pt x="20955" y="7256"/>
                  <a:pt x="20973" y="7303"/>
                  <a:pt x="20994" y="7363"/>
                </a:cubicBezTo>
                <a:cubicBezTo>
                  <a:pt x="21014" y="7423"/>
                  <a:pt x="21039" y="7497"/>
                  <a:pt x="21064" y="7581"/>
                </a:cubicBezTo>
                <a:cubicBezTo>
                  <a:pt x="21139" y="7834"/>
                  <a:pt x="21229" y="8173"/>
                  <a:pt x="21298" y="8473"/>
                </a:cubicBezTo>
                <a:cubicBezTo>
                  <a:pt x="21369" y="8773"/>
                  <a:pt x="21419" y="9034"/>
                  <a:pt x="21419" y="9126"/>
                </a:cubicBezTo>
                <a:cubicBezTo>
                  <a:pt x="21419" y="9168"/>
                  <a:pt x="21423" y="9211"/>
                  <a:pt x="21429" y="9250"/>
                </a:cubicBezTo>
                <a:cubicBezTo>
                  <a:pt x="21430" y="9256"/>
                  <a:pt x="21430" y="9260"/>
                  <a:pt x="21431" y="9265"/>
                </a:cubicBezTo>
                <a:cubicBezTo>
                  <a:pt x="21437" y="9297"/>
                  <a:pt x="21444" y="9327"/>
                  <a:pt x="21451" y="9342"/>
                </a:cubicBezTo>
                <a:cubicBezTo>
                  <a:pt x="21469" y="9377"/>
                  <a:pt x="21493" y="9524"/>
                  <a:pt x="21504" y="9670"/>
                </a:cubicBezTo>
                <a:cubicBezTo>
                  <a:pt x="21514" y="9816"/>
                  <a:pt x="21533" y="10079"/>
                  <a:pt x="21548" y="10252"/>
                </a:cubicBezTo>
                <a:cubicBezTo>
                  <a:pt x="21562" y="10426"/>
                  <a:pt x="21580" y="10568"/>
                  <a:pt x="21588" y="10568"/>
                </a:cubicBezTo>
                <a:cubicBezTo>
                  <a:pt x="21591" y="10568"/>
                  <a:pt x="21594" y="9973"/>
                  <a:pt x="21597" y="9015"/>
                </a:cubicBezTo>
                <a:cubicBezTo>
                  <a:pt x="21599" y="8058"/>
                  <a:pt x="21600" y="6737"/>
                  <a:pt x="21600" y="5284"/>
                </a:cubicBezTo>
                <a:lnTo>
                  <a:pt x="21600" y="0"/>
                </a:lnTo>
                <a:close/>
                <a:moveTo>
                  <a:pt x="10950" y="1023"/>
                </a:moveTo>
                <a:cubicBezTo>
                  <a:pt x="10310" y="1020"/>
                  <a:pt x="9649" y="1035"/>
                  <a:pt x="9535" y="1068"/>
                </a:cubicBezTo>
                <a:cubicBezTo>
                  <a:pt x="9484" y="1083"/>
                  <a:pt x="9407" y="1098"/>
                  <a:pt x="9324" y="1110"/>
                </a:cubicBezTo>
                <a:cubicBezTo>
                  <a:pt x="9238" y="1123"/>
                  <a:pt x="9146" y="1133"/>
                  <a:pt x="9068" y="1137"/>
                </a:cubicBezTo>
                <a:cubicBezTo>
                  <a:pt x="9005" y="1140"/>
                  <a:pt x="8939" y="1149"/>
                  <a:pt x="8879" y="1158"/>
                </a:cubicBezTo>
                <a:cubicBezTo>
                  <a:pt x="8792" y="1171"/>
                  <a:pt x="8715" y="1186"/>
                  <a:pt x="8680" y="1204"/>
                </a:cubicBezTo>
                <a:cubicBezTo>
                  <a:pt x="8620" y="1233"/>
                  <a:pt x="8473" y="1274"/>
                  <a:pt x="8354" y="1295"/>
                </a:cubicBezTo>
                <a:cubicBezTo>
                  <a:pt x="8234" y="1316"/>
                  <a:pt x="8040" y="1359"/>
                  <a:pt x="7922" y="1393"/>
                </a:cubicBezTo>
                <a:cubicBezTo>
                  <a:pt x="7803" y="1426"/>
                  <a:pt x="7697" y="1450"/>
                  <a:pt x="7686" y="1447"/>
                </a:cubicBezTo>
                <a:cubicBezTo>
                  <a:pt x="7680" y="1445"/>
                  <a:pt x="7669" y="1447"/>
                  <a:pt x="7655" y="1453"/>
                </a:cubicBezTo>
                <a:cubicBezTo>
                  <a:pt x="7642" y="1459"/>
                  <a:pt x="7626" y="1468"/>
                  <a:pt x="7611" y="1478"/>
                </a:cubicBezTo>
                <a:cubicBezTo>
                  <a:pt x="7608" y="1480"/>
                  <a:pt x="7582" y="1489"/>
                  <a:pt x="7575" y="1493"/>
                </a:cubicBezTo>
                <a:cubicBezTo>
                  <a:pt x="7468" y="1544"/>
                  <a:pt x="7010" y="1714"/>
                  <a:pt x="6747" y="1800"/>
                </a:cubicBezTo>
                <a:cubicBezTo>
                  <a:pt x="6548" y="1879"/>
                  <a:pt x="6373" y="1962"/>
                  <a:pt x="6163" y="2077"/>
                </a:cubicBezTo>
                <a:cubicBezTo>
                  <a:pt x="6127" y="2097"/>
                  <a:pt x="6124" y="2097"/>
                  <a:pt x="6078" y="2122"/>
                </a:cubicBezTo>
                <a:cubicBezTo>
                  <a:pt x="6074" y="2125"/>
                  <a:pt x="6071" y="2126"/>
                  <a:pt x="6067" y="2129"/>
                </a:cubicBezTo>
                <a:cubicBezTo>
                  <a:pt x="6065" y="2130"/>
                  <a:pt x="6062" y="2132"/>
                  <a:pt x="6060" y="2133"/>
                </a:cubicBezTo>
                <a:cubicBezTo>
                  <a:pt x="5998" y="2166"/>
                  <a:pt x="5935" y="2198"/>
                  <a:pt x="5880" y="2220"/>
                </a:cubicBezTo>
                <a:cubicBezTo>
                  <a:pt x="5850" y="2232"/>
                  <a:pt x="5823" y="2242"/>
                  <a:pt x="5800" y="2249"/>
                </a:cubicBezTo>
                <a:cubicBezTo>
                  <a:pt x="5799" y="2249"/>
                  <a:pt x="5798" y="2249"/>
                  <a:pt x="5797" y="2249"/>
                </a:cubicBezTo>
                <a:cubicBezTo>
                  <a:pt x="5775" y="2256"/>
                  <a:pt x="5758" y="2260"/>
                  <a:pt x="5746" y="2260"/>
                </a:cubicBezTo>
                <a:cubicBezTo>
                  <a:pt x="5734" y="2260"/>
                  <a:pt x="5722" y="2262"/>
                  <a:pt x="5710" y="2266"/>
                </a:cubicBezTo>
                <a:cubicBezTo>
                  <a:pt x="5687" y="2273"/>
                  <a:pt x="5665" y="2285"/>
                  <a:pt x="5651" y="2301"/>
                </a:cubicBezTo>
                <a:cubicBezTo>
                  <a:pt x="5644" y="2309"/>
                  <a:pt x="5638" y="2317"/>
                  <a:pt x="5635" y="2326"/>
                </a:cubicBezTo>
                <a:cubicBezTo>
                  <a:pt x="5629" y="2344"/>
                  <a:pt x="5614" y="2362"/>
                  <a:pt x="5594" y="2374"/>
                </a:cubicBezTo>
                <a:cubicBezTo>
                  <a:pt x="5575" y="2386"/>
                  <a:pt x="5550" y="2393"/>
                  <a:pt x="5526" y="2393"/>
                </a:cubicBezTo>
                <a:cubicBezTo>
                  <a:pt x="5479" y="2393"/>
                  <a:pt x="5431" y="2423"/>
                  <a:pt x="5419" y="2459"/>
                </a:cubicBezTo>
                <a:cubicBezTo>
                  <a:pt x="5406" y="2496"/>
                  <a:pt x="5357" y="2526"/>
                  <a:pt x="5310" y="2526"/>
                </a:cubicBezTo>
                <a:cubicBezTo>
                  <a:pt x="5286" y="2526"/>
                  <a:pt x="5262" y="2532"/>
                  <a:pt x="5242" y="2544"/>
                </a:cubicBezTo>
                <a:cubicBezTo>
                  <a:pt x="5222" y="2556"/>
                  <a:pt x="5207" y="2574"/>
                  <a:pt x="5201" y="2592"/>
                </a:cubicBezTo>
                <a:cubicBezTo>
                  <a:pt x="5189" y="2629"/>
                  <a:pt x="5146" y="2659"/>
                  <a:pt x="5107" y="2659"/>
                </a:cubicBezTo>
                <a:cubicBezTo>
                  <a:pt x="5068" y="2659"/>
                  <a:pt x="5008" y="2685"/>
                  <a:pt x="4973" y="2717"/>
                </a:cubicBezTo>
                <a:cubicBezTo>
                  <a:pt x="4939" y="2749"/>
                  <a:pt x="4862" y="2813"/>
                  <a:pt x="4802" y="2858"/>
                </a:cubicBezTo>
                <a:cubicBezTo>
                  <a:pt x="4742" y="2903"/>
                  <a:pt x="4665" y="2967"/>
                  <a:pt x="4631" y="3000"/>
                </a:cubicBezTo>
                <a:cubicBezTo>
                  <a:pt x="4596" y="3032"/>
                  <a:pt x="4544" y="3058"/>
                  <a:pt x="4516" y="3058"/>
                </a:cubicBezTo>
                <a:cubicBezTo>
                  <a:pt x="4504" y="3058"/>
                  <a:pt x="4474" y="3076"/>
                  <a:pt x="4437" y="3104"/>
                </a:cubicBezTo>
                <a:cubicBezTo>
                  <a:pt x="4431" y="3108"/>
                  <a:pt x="4425" y="3111"/>
                  <a:pt x="4419" y="3116"/>
                </a:cubicBezTo>
                <a:cubicBezTo>
                  <a:pt x="4372" y="3152"/>
                  <a:pt x="4316" y="3203"/>
                  <a:pt x="4259" y="3257"/>
                </a:cubicBezTo>
                <a:cubicBezTo>
                  <a:pt x="4145" y="3367"/>
                  <a:pt x="4029" y="3457"/>
                  <a:pt x="4001" y="3457"/>
                </a:cubicBezTo>
                <a:cubicBezTo>
                  <a:pt x="3972" y="3457"/>
                  <a:pt x="3927" y="3484"/>
                  <a:pt x="3877" y="3532"/>
                </a:cubicBezTo>
                <a:cubicBezTo>
                  <a:pt x="3852" y="3556"/>
                  <a:pt x="3825" y="3585"/>
                  <a:pt x="3799" y="3617"/>
                </a:cubicBezTo>
                <a:cubicBezTo>
                  <a:pt x="3772" y="3649"/>
                  <a:pt x="3746" y="3683"/>
                  <a:pt x="3721" y="3721"/>
                </a:cubicBezTo>
                <a:cubicBezTo>
                  <a:pt x="3684" y="3776"/>
                  <a:pt x="3645" y="3811"/>
                  <a:pt x="3636" y="3798"/>
                </a:cubicBezTo>
                <a:cubicBezTo>
                  <a:pt x="3626" y="3784"/>
                  <a:pt x="3543" y="3860"/>
                  <a:pt x="3450" y="3966"/>
                </a:cubicBezTo>
                <a:cubicBezTo>
                  <a:pt x="3403" y="4020"/>
                  <a:pt x="3349" y="4079"/>
                  <a:pt x="3300" y="4130"/>
                </a:cubicBezTo>
                <a:cubicBezTo>
                  <a:pt x="3251" y="4182"/>
                  <a:pt x="3206" y="4228"/>
                  <a:pt x="3179" y="4253"/>
                </a:cubicBezTo>
                <a:cubicBezTo>
                  <a:pt x="3161" y="4269"/>
                  <a:pt x="3147" y="4283"/>
                  <a:pt x="3136" y="4297"/>
                </a:cubicBezTo>
                <a:cubicBezTo>
                  <a:pt x="3125" y="4310"/>
                  <a:pt x="3117" y="4323"/>
                  <a:pt x="3113" y="4334"/>
                </a:cubicBezTo>
                <a:cubicBezTo>
                  <a:pt x="3109" y="4345"/>
                  <a:pt x="3108" y="4356"/>
                  <a:pt x="3110" y="4365"/>
                </a:cubicBezTo>
                <a:cubicBezTo>
                  <a:pt x="3112" y="4375"/>
                  <a:pt x="3116" y="4384"/>
                  <a:pt x="3124" y="4392"/>
                </a:cubicBezTo>
                <a:cubicBezTo>
                  <a:pt x="3150" y="4419"/>
                  <a:pt x="4093" y="4454"/>
                  <a:pt x="5219" y="4469"/>
                </a:cubicBezTo>
                <a:cubicBezTo>
                  <a:pt x="5987" y="4480"/>
                  <a:pt x="6477" y="4487"/>
                  <a:pt x="6803" y="4505"/>
                </a:cubicBezTo>
                <a:cubicBezTo>
                  <a:pt x="7020" y="4516"/>
                  <a:pt x="7163" y="4531"/>
                  <a:pt x="7268" y="4554"/>
                </a:cubicBezTo>
                <a:cubicBezTo>
                  <a:pt x="7372" y="4578"/>
                  <a:pt x="7437" y="4611"/>
                  <a:pt x="7495" y="4654"/>
                </a:cubicBezTo>
                <a:cubicBezTo>
                  <a:pt x="7525" y="4676"/>
                  <a:pt x="7552" y="4699"/>
                  <a:pt x="7583" y="4727"/>
                </a:cubicBezTo>
                <a:cubicBezTo>
                  <a:pt x="7600" y="4743"/>
                  <a:pt x="7620" y="4758"/>
                  <a:pt x="7638" y="4769"/>
                </a:cubicBezTo>
                <a:cubicBezTo>
                  <a:pt x="7657" y="4779"/>
                  <a:pt x="7673" y="4785"/>
                  <a:pt x="7683" y="4785"/>
                </a:cubicBezTo>
                <a:cubicBezTo>
                  <a:pt x="7699" y="4785"/>
                  <a:pt x="7730" y="4814"/>
                  <a:pt x="7770" y="4862"/>
                </a:cubicBezTo>
                <a:cubicBezTo>
                  <a:pt x="7849" y="4958"/>
                  <a:pt x="7961" y="5128"/>
                  <a:pt x="8045" y="5280"/>
                </a:cubicBezTo>
                <a:cubicBezTo>
                  <a:pt x="8066" y="5318"/>
                  <a:pt x="8085" y="5354"/>
                  <a:pt x="8102" y="5388"/>
                </a:cubicBezTo>
                <a:cubicBezTo>
                  <a:pt x="8119" y="5422"/>
                  <a:pt x="8132" y="5456"/>
                  <a:pt x="8143" y="5484"/>
                </a:cubicBezTo>
                <a:cubicBezTo>
                  <a:pt x="8282" y="5860"/>
                  <a:pt x="8415" y="6324"/>
                  <a:pt x="8393" y="6363"/>
                </a:cubicBezTo>
                <a:cubicBezTo>
                  <a:pt x="8388" y="6373"/>
                  <a:pt x="8386" y="6391"/>
                  <a:pt x="8389" y="6413"/>
                </a:cubicBezTo>
                <a:cubicBezTo>
                  <a:pt x="8392" y="6435"/>
                  <a:pt x="8399" y="6460"/>
                  <a:pt x="8409" y="6481"/>
                </a:cubicBezTo>
                <a:cubicBezTo>
                  <a:pt x="8419" y="6503"/>
                  <a:pt x="8429" y="6553"/>
                  <a:pt x="8438" y="6614"/>
                </a:cubicBezTo>
                <a:cubicBezTo>
                  <a:pt x="8446" y="6676"/>
                  <a:pt x="8452" y="6749"/>
                  <a:pt x="8455" y="6820"/>
                </a:cubicBezTo>
                <a:cubicBezTo>
                  <a:pt x="8459" y="6927"/>
                  <a:pt x="8471" y="7043"/>
                  <a:pt x="8484" y="7118"/>
                </a:cubicBezTo>
                <a:cubicBezTo>
                  <a:pt x="8488" y="7142"/>
                  <a:pt x="8493" y="7162"/>
                  <a:pt x="8498" y="7176"/>
                </a:cubicBezTo>
                <a:cubicBezTo>
                  <a:pt x="8527" y="7263"/>
                  <a:pt x="8534" y="8365"/>
                  <a:pt x="8523" y="9221"/>
                </a:cubicBezTo>
                <a:cubicBezTo>
                  <a:pt x="8518" y="9564"/>
                  <a:pt x="8511" y="9868"/>
                  <a:pt x="8501" y="10051"/>
                </a:cubicBezTo>
                <a:cubicBezTo>
                  <a:pt x="8496" y="10142"/>
                  <a:pt x="8490" y="10202"/>
                  <a:pt x="8484" y="10223"/>
                </a:cubicBezTo>
                <a:cubicBezTo>
                  <a:pt x="8462" y="10298"/>
                  <a:pt x="8444" y="10480"/>
                  <a:pt x="8444" y="10626"/>
                </a:cubicBezTo>
                <a:cubicBezTo>
                  <a:pt x="8444" y="10700"/>
                  <a:pt x="8440" y="10770"/>
                  <a:pt x="8433" y="10826"/>
                </a:cubicBezTo>
                <a:cubicBezTo>
                  <a:pt x="8426" y="10882"/>
                  <a:pt x="8416" y="10924"/>
                  <a:pt x="8406" y="10936"/>
                </a:cubicBezTo>
                <a:cubicBezTo>
                  <a:pt x="8401" y="10942"/>
                  <a:pt x="8396" y="10950"/>
                  <a:pt x="8392" y="10959"/>
                </a:cubicBezTo>
                <a:cubicBezTo>
                  <a:pt x="8390" y="10966"/>
                  <a:pt x="8388" y="10974"/>
                  <a:pt x="8387" y="10982"/>
                </a:cubicBezTo>
                <a:cubicBezTo>
                  <a:pt x="8386" y="10985"/>
                  <a:pt x="8385" y="10989"/>
                  <a:pt x="8384" y="10992"/>
                </a:cubicBezTo>
                <a:cubicBezTo>
                  <a:pt x="8380" y="11016"/>
                  <a:pt x="8380" y="11043"/>
                  <a:pt x="8385" y="11067"/>
                </a:cubicBezTo>
                <a:cubicBezTo>
                  <a:pt x="8395" y="11115"/>
                  <a:pt x="8380" y="11207"/>
                  <a:pt x="8353" y="11275"/>
                </a:cubicBezTo>
                <a:cubicBezTo>
                  <a:pt x="8325" y="11343"/>
                  <a:pt x="8301" y="11437"/>
                  <a:pt x="8300" y="11485"/>
                </a:cubicBezTo>
                <a:cubicBezTo>
                  <a:pt x="8299" y="11568"/>
                  <a:pt x="8243" y="11742"/>
                  <a:pt x="8167" y="11919"/>
                </a:cubicBezTo>
                <a:cubicBezTo>
                  <a:pt x="8148" y="11964"/>
                  <a:pt x="8127" y="12009"/>
                  <a:pt x="8107" y="12052"/>
                </a:cubicBezTo>
                <a:cubicBezTo>
                  <a:pt x="8044" y="12184"/>
                  <a:pt x="7975" y="12305"/>
                  <a:pt x="7916" y="12381"/>
                </a:cubicBezTo>
                <a:cubicBezTo>
                  <a:pt x="7877" y="12432"/>
                  <a:pt x="7842" y="12475"/>
                  <a:pt x="7810" y="12514"/>
                </a:cubicBezTo>
                <a:cubicBezTo>
                  <a:pt x="7785" y="12543"/>
                  <a:pt x="7760" y="12570"/>
                  <a:pt x="7735" y="12593"/>
                </a:cubicBezTo>
                <a:cubicBezTo>
                  <a:pt x="7726" y="12601"/>
                  <a:pt x="7719" y="12609"/>
                  <a:pt x="7711" y="12616"/>
                </a:cubicBezTo>
                <a:cubicBezTo>
                  <a:pt x="7606" y="12702"/>
                  <a:pt x="7472" y="12743"/>
                  <a:pt x="7193" y="12768"/>
                </a:cubicBezTo>
                <a:cubicBezTo>
                  <a:pt x="6913" y="12792"/>
                  <a:pt x="6488" y="12797"/>
                  <a:pt x="5798" y="12807"/>
                </a:cubicBezTo>
                <a:cubicBezTo>
                  <a:pt x="5103" y="12817"/>
                  <a:pt x="4490" y="12833"/>
                  <a:pt x="4216" y="12849"/>
                </a:cubicBezTo>
                <a:cubicBezTo>
                  <a:pt x="4124" y="12854"/>
                  <a:pt x="4071" y="12859"/>
                  <a:pt x="4064" y="12863"/>
                </a:cubicBezTo>
                <a:cubicBezTo>
                  <a:pt x="4045" y="12875"/>
                  <a:pt x="4036" y="12890"/>
                  <a:pt x="4035" y="12909"/>
                </a:cubicBezTo>
                <a:cubicBezTo>
                  <a:pt x="4033" y="12928"/>
                  <a:pt x="4040" y="12952"/>
                  <a:pt x="4056" y="12988"/>
                </a:cubicBezTo>
                <a:cubicBezTo>
                  <a:pt x="4060" y="12996"/>
                  <a:pt x="4064" y="13016"/>
                  <a:pt x="4067" y="13046"/>
                </a:cubicBezTo>
                <a:cubicBezTo>
                  <a:pt x="4077" y="13134"/>
                  <a:pt x="4082" y="13326"/>
                  <a:pt x="4087" y="13628"/>
                </a:cubicBezTo>
                <a:cubicBezTo>
                  <a:pt x="4087" y="13638"/>
                  <a:pt x="4088" y="13639"/>
                  <a:pt x="4088" y="13649"/>
                </a:cubicBezTo>
                <a:cubicBezTo>
                  <a:pt x="4094" y="14076"/>
                  <a:pt x="4095" y="14727"/>
                  <a:pt x="4094" y="15659"/>
                </a:cubicBezTo>
                <a:cubicBezTo>
                  <a:pt x="4092" y="16343"/>
                  <a:pt x="4094" y="16808"/>
                  <a:pt x="4096" y="17189"/>
                </a:cubicBezTo>
                <a:lnTo>
                  <a:pt x="4096" y="15516"/>
                </a:lnTo>
                <a:cubicBezTo>
                  <a:pt x="4096" y="13608"/>
                  <a:pt x="4106" y="13093"/>
                  <a:pt x="4143" y="13036"/>
                </a:cubicBezTo>
                <a:cubicBezTo>
                  <a:pt x="4176" y="12987"/>
                  <a:pt x="4705" y="12956"/>
                  <a:pt x="5783" y="12938"/>
                </a:cubicBezTo>
                <a:cubicBezTo>
                  <a:pt x="6658" y="12924"/>
                  <a:pt x="7439" y="12889"/>
                  <a:pt x="7518" y="12861"/>
                </a:cubicBezTo>
                <a:cubicBezTo>
                  <a:pt x="7597" y="12833"/>
                  <a:pt x="7716" y="12755"/>
                  <a:pt x="7782" y="12686"/>
                </a:cubicBezTo>
                <a:cubicBezTo>
                  <a:pt x="7849" y="12618"/>
                  <a:pt x="7924" y="12562"/>
                  <a:pt x="7949" y="12562"/>
                </a:cubicBezTo>
                <a:cubicBezTo>
                  <a:pt x="7955" y="12562"/>
                  <a:pt x="7963" y="12553"/>
                  <a:pt x="7970" y="12547"/>
                </a:cubicBezTo>
                <a:cubicBezTo>
                  <a:pt x="8025" y="12478"/>
                  <a:pt x="8075" y="12400"/>
                  <a:pt x="8122" y="12319"/>
                </a:cubicBezTo>
                <a:cubicBezTo>
                  <a:pt x="8196" y="12175"/>
                  <a:pt x="8263" y="12010"/>
                  <a:pt x="8263" y="11938"/>
                </a:cubicBezTo>
                <a:cubicBezTo>
                  <a:pt x="8263" y="11872"/>
                  <a:pt x="8293" y="11738"/>
                  <a:pt x="8329" y="11641"/>
                </a:cubicBezTo>
                <a:cubicBezTo>
                  <a:pt x="8398" y="11455"/>
                  <a:pt x="8445" y="11190"/>
                  <a:pt x="8523" y="10535"/>
                </a:cubicBezTo>
                <a:cubicBezTo>
                  <a:pt x="8537" y="10415"/>
                  <a:pt x="8547" y="10197"/>
                  <a:pt x="8555" y="9938"/>
                </a:cubicBezTo>
                <a:cubicBezTo>
                  <a:pt x="8561" y="9595"/>
                  <a:pt x="8564" y="9185"/>
                  <a:pt x="8563" y="8675"/>
                </a:cubicBezTo>
                <a:cubicBezTo>
                  <a:pt x="8563" y="8245"/>
                  <a:pt x="8561" y="7892"/>
                  <a:pt x="8555" y="7598"/>
                </a:cubicBezTo>
                <a:cubicBezTo>
                  <a:pt x="8554" y="7515"/>
                  <a:pt x="8552" y="7447"/>
                  <a:pt x="8550" y="7373"/>
                </a:cubicBezTo>
                <a:cubicBezTo>
                  <a:pt x="8542" y="7157"/>
                  <a:pt x="8533" y="6964"/>
                  <a:pt x="8520" y="6845"/>
                </a:cubicBezTo>
                <a:cubicBezTo>
                  <a:pt x="8429" y="5951"/>
                  <a:pt x="8130" y="5036"/>
                  <a:pt x="7854" y="4804"/>
                </a:cubicBezTo>
                <a:cubicBezTo>
                  <a:pt x="7534" y="4535"/>
                  <a:pt x="7371" y="4448"/>
                  <a:pt x="7121" y="4411"/>
                </a:cubicBezTo>
                <a:cubicBezTo>
                  <a:pt x="7002" y="4393"/>
                  <a:pt x="6850" y="4352"/>
                  <a:pt x="6784" y="4320"/>
                </a:cubicBezTo>
                <a:cubicBezTo>
                  <a:pt x="6717" y="4287"/>
                  <a:pt x="5943" y="4258"/>
                  <a:pt x="5063" y="4255"/>
                </a:cubicBezTo>
                <a:cubicBezTo>
                  <a:pt x="4183" y="4252"/>
                  <a:pt x="3449" y="4223"/>
                  <a:pt x="3433" y="4193"/>
                </a:cubicBezTo>
                <a:cubicBezTo>
                  <a:pt x="3417" y="4165"/>
                  <a:pt x="3617" y="3953"/>
                  <a:pt x="3826" y="3752"/>
                </a:cubicBezTo>
                <a:cubicBezTo>
                  <a:pt x="3828" y="3751"/>
                  <a:pt x="3829" y="3750"/>
                  <a:pt x="3831" y="3748"/>
                </a:cubicBezTo>
                <a:cubicBezTo>
                  <a:pt x="3834" y="3744"/>
                  <a:pt x="3837" y="3743"/>
                  <a:pt x="3841" y="3740"/>
                </a:cubicBezTo>
                <a:cubicBezTo>
                  <a:pt x="3899" y="3684"/>
                  <a:pt x="3953" y="3636"/>
                  <a:pt x="4007" y="3588"/>
                </a:cubicBezTo>
                <a:cubicBezTo>
                  <a:pt x="4016" y="3575"/>
                  <a:pt x="4026" y="3562"/>
                  <a:pt x="4037" y="3553"/>
                </a:cubicBezTo>
                <a:cubicBezTo>
                  <a:pt x="4049" y="3541"/>
                  <a:pt x="4060" y="3535"/>
                  <a:pt x="4071" y="3530"/>
                </a:cubicBezTo>
                <a:cubicBezTo>
                  <a:pt x="4165" y="3448"/>
                  <a:pt x="4242" y="3390"/>
                  <a:pt x="4265" y="3390"/>
                </a:cubicBezTo>
                <a:cubicBezTo>
                  <a:pt x="4288" y="3390"/>
                  <a:pt x="4376" y="3325"/>
                  <a:pt x="4463" y="3247"/>
                </a:cubicBezTo>
                <a:cubicBezTo>
                  <a:pt x="4661" y="3068"/>
                  <a:pt x="4712" y="3031"/>
                  <a:pt x="5002" y="2858"/>
                </a:cubicBezTo>
                <a:cubicBezTo>
                  <a:pt x="5131" y="2781"/>
                  <a:pt x="5265" y="2689"/>
                  <a:pt x="5300" y="2655"/>
                </a:cubicBezTo>
                <a:cubicBezTo>
                  <a:pt x="5334" y="2620"/>
                  <a:pt x="5403" y="2592"/>
                  <a:pt x="5452" y="2592"/>
                </a:cubicBezTo>
                <a:cubicBezTo>
                  <a:pt x="5501" y="2592"/>
                  <a:pt x="5551" y="2562"/>
                  <a:pt x="5564" y="2526"/>
                </a:cubicBezTo>
                <a:cubicBezTo>
                  <a:pt x="5576" y="2489"/>
                  <a:pt x="5624" y="2459"/>
                  <a:pt x="5672" y="2459"/>
                </a:cubicBezTo>
                <a:cubicBezTo>
                  <a:pt x="5719" y="2459"/>
                  <a:pt x="5768" y="2429"/>
                  <a:pt x="5780" y="2393"/>
                </a:cubicBezTo>
                <a:cubicBezTo>
                  <a:pt x="5793" y="2356"/>
                  <a:pt x="5840" y="2326"/>
                  <a:pt x="5885" y="2326"/>
                </a:cubicBezTo>
                <a:cubicBezTo>
                  <a:pt x="5929" y="2326"/>
                  <a:pt x="5984" y="2291"/>
                  <a:pt x="6007" y="2249"/>
                </a:cubicBezTo>
                <a:cubicBezTo>
                  <a:pt x="6030" y="2207"/>
                  <a:pt x="6099" y="2175"/>
                  <a:pt x="6159" y="2179"/>
                </a:cubicBezTo>
                <a:cubicBezTo>
                  <a:pt x="6219" y="2182"/>
                  <a:pt x="6278" y="2156"/>
                  <a:pt x="6289" y="2122"/>
                </a:cubicBezTo>
                <a:cubicBezTo>
                  <a:pt x="6301" y="2088"/>
                  <a:pt x="6371" y="2060"/>
                  <a:pt x="6446" y="2060"/>
                </a:cubicBezTo>
                <a:cubicBezTo>
                  <a:pt x="6512" y="2060"/>
                  <a:pt x="6577" y="2037"/>
                  <a:pt x="6604" y="2008"/>
                </a:cubicBezTo>
                <a:cubicBezTo>
                  <a:pt x="6621" y="1975"/>
                  <a:pt x="6641" y="1955"/>
                  <a:pt x="6657" y="1956"/>
                </a:cubicBezTo>
                <a:cubicBezTo>
                  <a:pt x="6689" y="1932"/>
                  <a:pt x="6733" y="1909"/>
                  <a:pt x="6777" y="1896"/>
                </a:cubicBezTo>
                <a:cubicBezTo>
                  <a:pt x="6847" y="1874"/>
                  <a:pt x="6958" y="1824"/>
                  <a:pt x="7024" y="1786"/>
                </a:cubicBezTo>
                <a:cubicBezTo>
                  <a:pt x="7090" y="1747"/>
                  <a:pt x="7164" y="1732"/>
                  <a:pt x="7191" y="1750"/>
                </a:cubicBezTo>
                <a:cubicBezTo>
                  <a:pt x="7210" y="1764"/>
                  <a:pt x="7236" y="1760"/>
                  <a:pt x="7256" y="1742"/>
                </a:cubicBezTo>
                <a:cubicBezTo>
                  <a:pt x="7261" y="1736"/>
                  <a:pt x="7266" y="1730"/>
                  <a:pt x="7268" y="1723"/>
                </a:cubicBezTo>
                <a:cubicBezTo>
                  <a:pt x="7271" y="1714"/>
                  <a:pt x="7282" y="1706"/>
                  <a:pt x="7296" y="1698"/>
                </a:cubicBezTo>
                <a:cubicBezTo>
                  <a:pt x="7332" y="1668"/>
                  <a:pt x="7409" y="1643"/>
                  <a:pt x="7490" y="1638"/>
                </a:cubicBezTo>
                <a:cubicBezTo>
                  <a:pt x="7586" y="1632"/>
                  <a:pt x="7682" y="1608"/>
                  <a:pt x="7703" y="1584"/>
                </a:cubicBezTo>
                <a:cubicBezTo>
                  <a:pt x="7706" y="1580"/>
                  <a:pt x="7726" y="1572"/>
                  <a:pt x="7736" y="1567"/>
                </a:cubicBezTo>
                <a:cubicBezTo>
                  <a:pt x="7749" y="1559"/>
                  <a:pt x="7770" y="1551"/>
                  <a:pt x="7790" y="1542"/>
                </a:cubicBezTo>
                <a:cubicBezTo>
                  <a:pt x="7813" y="1534"/>
                  <a:pt x="7846" y="1523"/>
                  <a:pt x="7875" y="1513"/>
                </a:cubicBezTo>
                <a:cubicBezTo>
                  <a:pt x="7888" y="1510"/>
                  <a:pt x="7894" y="1506"/>
                  <a:pt x="7908" y="1503"/>
                </a:cubicBezTo>
                <a:cubicBezTo>
                  <a:pt x="8067" y="1453"/>
                  <a:pt x="8283" y="1397"/>
                  <a:pt x="8462" y="1362"/>
                </a:cubicBezTo>
                <a:cubicBezTo>
                  <a:pt x="8522" y="1350"/>
                  <a:pt x="8710" y="1309"/>
                  <a:pt x="8880" y="1272"/>
                </a:cubicBezTo>
                <a:cubicBezTo>
                  <a:pt x="9049" y="1235"/>
                  <a:pt x="9399" y="1186"/>
                  <a:pt x="9658" y="1164"/>
                </a:cubicBezTo>
                <a:cubicBezTo>
                  <a:pt x="9691" y="1161"/>
                  <a:pt x="9725" y="1157"/>
                  <a:pt x="9758" y="1154"/>
                </a:cubicBezTo>
                <a:cubicBezTo>
                  <a:pt x="9813" y="1144"/>
                  <a:pt x="9898" y="1136"/>
                  <a:pt x="9991" y="1129"/>
                </a:cubicBezTo>
                <a:cubicBezTo>
                  <a:pt x="10146" y="1111"/>
                  <a:pt x="10290" y="1093"/>
                  <a:pt x="10366" y="1079"/>
                </a:cubicBezTo>
                <a:cubicBezTo>
                  <a:pt x="10678" y="1020"/>
                  <a:pt x="10920" y="1028"/>
                  <a:pt x="11634" y="1120"/>
                </a:cubicBezTo>
                <a:cubicBezTo>
                  <a:pt x="11963" y="1163"/>
                  <a:pt x="12379" y="1210"/>
                  <a:pt x="12558" y="1224"/>
                </a:cubicBezTo>
                <a:cubicBezTo>
                  <a:pt x="12738" y="1239"/>
                  <a:pt x="12909" y="1265"/>
                  <a:pt x="12939" y="1283"/>
                </a:cubicBezTo>
                <a:cubicBezTo>
                  <a:pt x="12969" y="1301"/>
                  <a:pt x="13156" y="1350"/>
                  <a:pt x="13355" y="1393"/>
                </a:cubicBezTo>
                <a:cubicBezTo>
                  <a:pt x="13555" y="1435"/>
                  <a:pt x="13792" y="1500"/>
                  <a:pt x="13883" y="1536"/>
                </a:cubicBezTo>
                <a:cubicBezTo>
                  <a:pt x="13975" y="1573"/>
                  <a:pt x="14106" y="1614"/>
                  <a:pt x="14174" y="1628"/>
                </a:cubicBezTo>
                <a:cubicBezTo>
                  <a:pt x="14351" y="1663"/>
                  <a:pt x="14587" y="1754"/>
                  <a:pt x="14699" y="1825"/>
                </a:cubicBezTo>
                <a:cubicBezTo>
                  <a:pt x="14705" y="1829"/>
                  <a:pt x="14710" y="1832"/>
                  <a:pt x="14714" y="1836"/>
                </a:cubicBezTo>
                <a:cubicBezTo>
                  <a:pt x="14725" y="1843"/>
                  <a:pt x="14743" y="1852"/>
                  <a:pt x="14750" y="1858"/>
                </a:cubicBezTo>
                <a:cubicBezTo>
                  <a:pt x="14788" y="1896"/>
                  <a:pt x="14868" y="1927"/>
                  <a:pt x="14928" y="1927"/>
                </a:cubicBezTo>
                <a:cubicBezTo>
                  <a:pt x="14987" y="1927"/>
                  <a:pt x="15048" y="1960"/>
                  <a:pt x="15061" y="2000"/>
                </a:cubicBezTo>
                <a:cubicBezTo>
                  <a:pt x="15075" y="2040"/>
                  <a:pt x="15124" y="2060"/>
                  <a:pt x="15171" y="2043"/>
                </a:cubicBezTo>
                <a:cubicBezTo>
                  <a:pt x="15219" y="2027"/>
                  <a:pt x="15286" y="2053"/>
                  <a:pt x="15321" y="2102"/>
                </a:cubicBezTo>
                <a:cubicBezTo>
                  <a:pt x="15356" y="2150"/>
                  <a:pt x="15436" y="2190"/>
                  <a:pt x="15500" y="2191"/>
                </a:cubicBezTo>
                <a:cubicBezTo>
                  <a:pt x="15564" y="2192"/>
                  <a:pt x="15626" y="2223"/>
                  <a:pt x="15638" y="2260"/>
                </a:cubicBezTo>
                <a:cubicBezTo>
                  <a:pt x="15651" y="2296"/>
                  <a:pt x="15698" y="2326"/>
                  <a:pt x="15744" y="2326"/>
                </a:cubicBezTo>
                <a:cubicBezTo>
                  <a:pt x="15789" y="2326"/>
                  <a:pt x="15854" y="2382"/>
                  <a:pt x="15887" y="2449"/>
                </a:cubicBezTo>
                <a:cubicBezTo>
                  <a:pt x="15887" y="2450"/>
                  <a:pt x="15887" y="2450"/>
                  <a:pt x="15888" y="2451"/>
                </a:cubicBezTo>
                <a:cubicBezTo>
                  <a:pt x="15893" y="2458"/>
                  <a:pt x="15899" y="2464"/>
                  <a:pt x="15904" y="2472"/>
                </a:cubicBezTo>
                <a:cubicBezTo>
                  <a:pt x="15910" y="2483"/>
                  <a:pt x="15914" y="2568"/>
                  <a:pt x="15918" y="2694"/>
                </a:cubicBezTo>
                <a:cubicBezTo>
                  <a:pt x="15918" y="2695"/>
                  <a:pt x="15919" y="2697"/>
                  <a:pt x="15919" y="2698"/>
                </a:cubicBezTo>
                <a:cubicBezTo>
                  <a:pt x="15920" y="2708"/>
                  <a:pt x="15919" y="2715"/>
                  <a:pt x="15919" y="2725"/>
                </a:cubicBezTo>
                <a:cubicBezTo>
                  <a:pt x="15921" y="2764"/>
                  <a:pt x="15923" y="2787"/>
                  <a:pt x="15924" y="2837"/>
                </a:cubicBezTo>
                <a:cubicBezTo>
                  <a:pt x="15924" y="2843"/>
                  <a:pt x="15924" y="2857"/>
                  <a:pt x="15924" y="2862"/>
                </a:cubicBezTo>
                <a:cubicBezTo>
                  <a:pt x="15943" y="3476"/>
                  <a:pt x="15947" y="5042"/>
                  <a:pt x="15947" y="9261"/>
                </a:cubicBezTo>
                <a:cubicBezTo>
                  <a:pt x="15947" y="9270"/>
                  <a:pt x="15947" y="9276"/>
                  <a:pt x="15947" y="9286"/>
                </a:cubicBezTo>
                <a:cubicBezTo>
                  <a:pt x="15947" y="9289"/>
                  <a:pt x="15947" y="9289"/>
                  <a:pt x="15947" y="9292"/>
                </a:cubicBezTo>
                <a:lnTo>
                  <a:pt x="15947" y="16017"/>
                </a:lnTo>
                <a:lnTo>
                  <a:pt x="16052" y="16017"/>
                </a:lnTo>
                <a:lnTo>
                  <a:pt x="17612" y="16017"/>
                </a:lnTo>
                <a:cubicBezTo>
                  <a:pt x="18716" y="16017"/>
                  <a:pt x="19178" y="16032"/>
                  <a:pt x="19285" y="16093"/>
                </a:cubicBezTo>
                <a:cubicBezTo>
                  <a:pt x="19295" y="16099"/>
                  <a:pt x="19302" y="16106"/>
                  <a:pt x="19306" y="16112"/>
                </a:cubicBezTo>
                <a:cubicBezTo>
                  <a:pt x="19324" y="16124"/>
                  <a:pt x="19335" y="16135"/>
                  <a:pt x="19335" y="16150"/>
                </a:cubicBezTo>
                <a:cubicBezTo>
                  <a:pt x="19335" y="16204"/>
                  <a:pt x="19300" y="16259"/>
                  <a:pt x="19257" y="16270"/>
                </a:cubicBezTo>
                <a:cubicBezTo>
                  <a:pt x="19213" y="16281"/>
                  <a:pt x="19119" y="16394"/>
                  <a:pt x="19046" y="16520"/>
                </a:cubicBezTo>
                <a:cubicBezTo>
                  <a:pt x="18973" y="16645"/>
                  <a:pt x="18899" y="16748"/>
                  <a:pt x="18880" y="16748"/>
                </a:cubicBezTo>
                <a:cubicBezTo>
                  <a:pt x="18862" y="16748"/>
                  <a:pt x="18766" y="16861"/>
                  <a:pt x="18667" y="16998"/>
                </a:cubicBezTo>
                <a:cubicBezTo>
                  <a:pt x="18568" y="17135"/>
                  <a:pt x="18385" y="17341"/>
                  <a:pt x="18259" y="17455"/>
                </a:cubicBezTo>
                <a:cubicBezTo>
                  <a:pt x="17682" y="17981"/>
                  <a:pt x="17411" y="18212"/>
                  <a:pt x="17373" y="18212"/>
                </a:cubicBezTo>
                <a:cubicBezTo>
                  <a:pt x="17350" y="18211"/>
                  <a:pt x="17238" y="18300"/>
                  <a:pt x="17124" y="18409"/>
                </a:cubicBezTo>
                <a:cubicBezTo>
                  <a:pt x="17011" y="18519"/>
                  <a:pt x="16888" y="18609"/>
                  <a:pt x="16851" y="18609"/>
                </a:cubicBezTo>
                <a:cubicBezTo>
                  <a:pt x="16815" y="18609"/>
                  <a:pt x="16774" y="18639"/>
                  <a:pt x="16762" y="18675"/>
                </a:cubicBezTo>
                <a:cubicBezTo>
                  <a:pt x="16749" y="18712"/>
                  <a:pt x="16701" y="18742"/>
                  <a:pt x="16655" y="18742"/>
                </a:cubicBezTo>
                <a:cubicBezTo>
                  <a:pt x="16609" y="18742"/>
                  <a:pt x="16552" y="18784"/>
                  <a:pt x="16529" y="18835"/>
                </a:cubicBezTo>
                <a:cubicBezTo>
                  <a:pt x="16506" y="18886"/>
                  <a:pt x="16457" y="18913"/>
                  <a:pt x="16420" y="18896"/>
                </a:cubicBezTo>
                <a:cubicBezTo>
                  <a:pt x="16384" y="18878"/>
                  <a:pt x="16342" y="18895"/>
                  <a:pt x="16329" y="18935"/>
                </a:cubicBezTo>
                <a:cubicBezTo>
                  <a:pt x="16315" y="18975"/>
                  <a:pt x="16266" y="19008"/>
                  <a:pt x="16219" y="19008"/>
                </a:cubicBezTo>
                <a:cubicBezTo>
                  <a:pt x="16171" y="19008"/>
                  <a:pt x="16122" y="19038"/>
                  <a:pt x="16110" y="19074"/>
                </a:cubicBezTo>
                <a:cubicBezTo>
                  <a:pt x="16098" y="19111"/>
                  <a:pt x="16052" y="19142"/>
                  <a:pt x="16008" y="19143"/>
                </a:cubicBezTo>
                <a:cubicBezTo>
                  <a:pt x="15964" y="19144"/>
                  <a:pt x="15897" y="19188"/>
                  <a:pt x="15859" y="19241"/>
                </a:cubicBezTo>
                <a:cubicBezTo>
                  <a:pt x="15822" y="19293"/>
                  <a:pt x="15776" y="19319"/>
                  <a:pt x="15758" y="19299"/>
                </a:cubicBezTo>
                <a:cubicBezTo>
                  <a:pt x="15741" y="19279"/>
                  <a:pt x="15705" y="19294"/>
                  <a:pt x="15679" y="19334"/>
                </a:cubicBezTo>
                <a:cubicBezTo>
                  <a:pt x="15653" y="19374"/>
                  <a:pt x="15584" y="19416"/>
                  <a:pt x="15526" y="19428"/>
                </a:cubicBezTo>
                <a:cubicBezTo>
                  <a:pt x="15468" y="19440"/>
                  <a:pt x="15375" y="19486"/>
                  <a:pt x="15317" y="19530"/>
                </a:cubicBezTo>
                <a:cubicBezTo>
                  <a:pt x="15260" y="19573"/>
                  <a:pt x="15195" y="19603"/>
                  <a:pt x="15172" y="19596"/>
                </a:cubicBezTo>
                <a:cubicBezTo>
                  <a:pt x="15150" y="19589"/>
                  <a:pt x="15066" y="19616"/>
                  <a:pt x="14986" y="19656"/>
                </a:cubicBezTo>
                <a:cubicBezTo>
                  <a:pt x="14907" y="19697"/>
                  <a:pt x="14743" y="19764"/>
                  <a:pt x="14624" y="19806"/>
                </a:cubicBezTo>
                <a:cubicBezTo>
                  <a:pt x="14504" y="19848"/>
                  <a:pt x="14341" y="19908"/>
                  <a:pt x="14261" y="19939"/>
                </a:cubicBezTo>
                <a:cubicBezTo>
                  <a:pt x="13995" y="20042"/>
                  <a:pt x="13267" y="20229"/>
                  <a:pt x="12720" y="20334"/>
                </a:cubicBezTo>
                <a:cubicBezTo>
                  <a:pt x="12517" y="20373"/>
                  <a:pt x="12070" y="20423"/>
                  <a:pt x="11702" y="20455"/>
                </a:cubicBezTo>
                <a:cubicBezTo>
                  <a:pt x="11635" y="20464"/>
                  <a:pt x="11544" y="20470"/>
                  <a:pt x="11451" y="20475"/>
                </a:cubicBezTo>
                <a:cubicBezTo>
                  <a:pt x="11374" y="20481"/>
                  <a:pt x="11302" y="20485"/>
                  <a:pt x="11255" y="20486"/>
                </a:cubicBezTo>
                <a:cubicBezTo>
                  <a:pt x="11252" y="20486"/>
                  <a:pt x="11251" y="20486"/>
                  <a:pt x="11249" y="20486"/>
                </a:cubicBezTo>
                <a:cubicBezTo>
                  <a:pt x="11224" y="20487"/>
                  <a:pt x="11205" y="20489"/>
                  <a:pt x="11179" y="20490"/>
                </a:cubicBezTo>
                <a:cubicBezTo>
                  <a:pt x="11166" y="20490"/>
                  <a:pt x="11154" y="20490"/>
                  <a:pt x="11141" y="20490"/>
                </a:cubicBezTo>
                <a:cubicBezTo>
                  <a:pt x="11128" y="20499"/>
                  <a:pt x="11115" y="20515"/>
                  <a:pt x="11108" y="20536"/>
                </a:cubicBezTo>
                <a:cubicBezTo>
                  <a:pt x="11100" y="20559"/>
                  <a:pt x="11051" y="20574"/>
                  <a:pt x="10990" y="20586"/>
                </a:cubicBezTo>
                <a:cubicBezTo>
                  <a:pt x="11097" y="20585"/>
                  <a:pt x="11209" y="20587"/>
                  <a:pt x="11310" y="20586"/>
                </a:cubicBezTo>
                <a:cubicBezTo>
                  <a:pt x="11549" y="20581"/>
                  <a:pt x="11782" y="20577"/>
                  <a:pt x="11931" y="20565"/>
                </a:cubicBezTo>
                <a:cubicBezTo>
                  <a:pt x="12011" y="20558"/>
                  <a:pt x="12074" y="20549"/>
                  <a:pt x="12112" y="20540"/>
                </a:cubicBezTo>
                <a:cubicBezTo>
                  <a:pt x="12185" y="20523"/>
                  <a:pt x="12286" y="20505"/>
                  <a:pt x="12392" y="20488"/>
                </a:cubicBezTo>
                <a:cubicBezTo>
                  <a:pt x="12497" y="20471"/>
                  <a:pt x="12605" y="20455"/>
                  <a:pt x="12692" y="20446"/>
                </a:cubicBezTo>
                <a:cubicBezTo>
                  <a:pt x="12865" y="20429"/>
                  <a:pt x="13022" y="20399"/>
                  <a:pt x="13041" y="20378"/>
                </a:cubicBezTo>
                <a:cubicBezTo>
                  <a:pt x="13046" y="20372"/>
                  <a:pt x="13055" y="20366"/>
                  <a:pt x="13068" y="20361"/>
                </a:cubicBezTo>
                <a:cubicBezTo>
                  <a:pt x="13107" y="20346"/>
                  <a:pt x="13178" y="20335"/>
                  <a:pt x="13251" y="20332"/>
                </a:cubicBezTo>
                <a:cubicBezTo>
                  <a:pt x="13348" y="20328"/>
                  <a:pt x="13477" y="20300"/>
                  <a:pt x="13537" y="20270"/>
                </a:cubicBezTo>
                <a:cubicBezTo>
                  <a:pt x="13566" y="20254"/>
                  <a:pt x="13614" y="20236"/>
                  <a:pt x="13667" y="20220"/>
                </a:cubicBezTo>
                <a:cubicBezTo>
                  <a:pt x="13719" y="20203"/>
                  <a:pt x="13777" y="20188"/>
                  <a:pt x="13827" y="20178"/>
                </a:cubicBezTo>
                <a:cubicBezTo>
                  <a:pt x="13926" y="20158"/>
                  <a:pt x="14080" y="20109"/>
                  <a:pt x="14167" y="20070"/>
                </a:cubicBezTo>
                <a:cubicBezTo>
                  <a:pt x="14254" y="20031"/>
                  <a:pt x="14334" y="20014"/>
                  <a:pt x="14344" y="20033"/>
                </a:cubicBezTo>
                <a:cubicBezTo>
                  <a:pt x="14354" y="20051"/>
                  <a:pt x="14392" y="20037"/>
                  <a:pt x="14431" y="19999"/>
                </a:cubicBezTo>
                <a:cubicBezTo>
                  <a:pt x="14441" y="19990"/>
                  <a:pt x="14454" y="19979"/>
                  <a:pt x="14468" y="19970"/>
                </a:cubicBezTo>
                <a:cubicBezTo>
                  <a:pt x="14497" y="19953"/>
                  <a:pt x="14532" y="19941"/>
                  <a:pt x="14567" y="19933"/>
                </a:cubicBezTo>
                <a:cubicBezTo>
                  <a:pt x="14584" y="19929"/>
                  <a:pt x="14601" y="19925"/>
                  <a:pt x="14617" y="19925"/>
                </a:cubicBezTo>
                <a:cubicBezTo>
                  <a:pt x="14680" y="19922"/>
                  <a:pt x="14749" y="19900"/>
                  <a:pt x="14769" y="19873"/>
                </a:cubicBezTo>
                <a:cubicBezTo>
                  <a:pt x="14789" y="19846"/>
                  <a:pt x="14919" y="19787"/>
                  <a:pt x="15059" y="19742"/>
                </a:cubicBezTo>
                <a:cubicBezTo>
                  <a:pt x="15199" y="19697"/>
                  <a:pt x="15336" y="19638"/>
                  <a:pt x="15366" y="19611"/>
                </a:cubicBezTo>
                <a:cubicBezTo>
                  <a:pt x="15396" y="19583"/>
                  <a:pt x="15511" y="19523"/>
                  <a:pt x="15620" y="19478"/>
                </a:cubicBezTo>
                <a:cubicBezTo>
                  <a:pt x="15730" y="19432"/>
                  <a:pt x="15967" y="19305"/>
                  <a:pt x="16146" y="19195"/>
                </a:cubicBezTo>
                <a:cubicBezTo>
                  <a:pt x="16326" y="19085"/>
                  <a:pt x="16489" y="18989"/>
                  <a:pt x="16509" y="18983"/>
                </a:cubicBezTo>
                <a:cubicBezTo>
                  <a:pt x="16557" y="18968"/>
                  <a:pt x="16763" y="18823"/>
                  <a:pt x="16952" y="18669"/>
                </a:cubicBezTo>
                <a:cubicBezTo>
                  <a:pt x="16994" y="18635"/>
                  <a:pt x="17037" y="18602"/>
                  <a:pt x="17071" y="18580"/>
                </a:cubicBezTo>
                <a:cubicBezTo>
                  <a:pt x="17106" y="18557"/>
                  <a:pt x="17132" y="18542"/>
                  <a:pt x="17143" y="18542"/>
                </a:cubicBezTo>
                <a:cubicBezTo>
                  <a:pt x="17163" y="18542"/>
                  <a:pt x="17208" y="18517"/>
                  <a:pt x="17242" y="18484"/>
                </a:cubicBezTo>
                <a:cubicBezTo>
                  <a:pt x="17277" y="18451"/>
                  <a:pt x="17379" y="18364"/>
                  <a:pt x="17469" y="18291"/>
                </a:cubicBezTo>
                <a:cubicBezTo>
                  <a:pt x="18001" y="17857"/>
                  <a:pt x="18665" y="17217"/>
                  <a:pt x="18792" y="17014"/>
                </a:cubicBezTo>
                <a:cubicBezTo>
                  <a:pt x="18832" y="16951"/>
                  <a:pt x="18986" y="16748"/>
                  <a:pt x="19136" y="16561"/>
                </a:cubicBezTo>
                <a:cubicBezTo>
                  <a:pt x="19400" y="16231"/>
                  <a:pt x="19493" y="16109"/>
                  <a:pt x="19522" y="16031"/>
                </a:cubicBezTo>
                <a:cubicBezTo>
                  <a:pt x="19532" y="16005"/>
                  <a:pt x="19535" y="15983"/>
                  <a:pt x="19535" y="15960"/>
                </a:cubicBezTo>
                <a:cubicBezTo>
                  <a:pt x="19535" y="15957"/>
                  <a:pt x="19532" y="15953"/>
                  <a:pt x="19529" y="15950"/>
                </a:cubicBezTo>
                <a:cubicBezTo>
                  <a:pt x="19525" y="15947"/>
                  <a:pt x="19520" y="15945"/>
                  <a:pt x="19512" y="15942"/>
                </a:cubicBezTo>
                <a:cubicBezTo>
                  <a:pt x="19496" y="15936"/>
                  <a:pt x="19473" y="15930"/>
                  <a:pt x="19440" y="15925"/>
                </a:cubicBezTo>
                <a:cubicBezTo>
                  <a:pt x="19376" y="15915"/>
                  <a:pt x="19276" y="15905"/>
                  <a:pt x="19137" y="15898"/>
                </a:cubicBezTo>
                <a:cubicBezTo>
                  <a:pt x="18997" y="15891"/>
                  <a:pt x="18818" y="15886"/>
                  <a:pt x="18595" y="15881"/>
                </a:cubicBezTo>
                <a:cubicBezTo>
                  <a:pt x="18371" y="15876"/>
                  <a:pt x="18103" y="15872"/>
                  <a:pt x="17785" y="15869"/>
                </a:cubicBezTo>
                <a:lnTo>
                  <a:pt x="16037" y="15850"/>
                </a:lnTo>
                <a:lnTo>
                  <a:pt x="16019" y="9113"/>
                </a:lnTo>
                <a:cubicBezTo>
                  <a:pt x="16015" y="7638"/>
                  <a:pt x="16012" y="6478"/>
                  <a:pt x="16008" y="5569"/>
                </a:cubicBezTo>
                <a:cubicBezTo>
                  <a:pt x="15996" y="2840"/>
                  <a:pt x="15982" y="2356"/>
                  <a:pt x="15947" y="2324"/>
                </a:cubicBezTo>
                <a:cubicBezTo>
                  <a:pt x="15881" y="2264"/>
                  <a:pt x="15818" y="2216"/>
                  <a:pt x="15739" y="2170"/>
                </a:cubicBezTo>
                <a:cubicBezTo>
                  <a:pt x="15661" y="2124"/>
                  <a:pt x="15566" y="2080"/>
                  <a:pt x="15439" y="2027"/>
                </a:cubicBezTo>
                <a:cubicBezTo>
                  <a:pt x="15289" y="1964"/>
                  <a:pt x="14996" y="1841"/>
                  <a:pt x="14787" y="1752"/>
                </a:cubicBezTo>
                <a:cubicBezTo>
                  <a:pt x="14578" y="1664"/>
                  <a:pt x="14333" y="1575"/>
                  <a:pt x="14244" y="1555"/>
                </a:cubicBezTo>
                <a:cubicBezTo>
                  <a:pt x="14154" y="1535"/>
                  <a:pt x="14063" y="1491"/>
                  <a:pt x="14041" y="1457"/>
                </a:cubicBezTo>
                <a:cubicBezTo>
                  <a:pt x="14019" y="1424"/>
                  <a:pt x="13993" y="1413"/>
                  <a:pt x="13982" y="1432"/>
                </a:cubicBezTo>
                <a:cubicBezTo>
                  <a:pt x="13972" y="1451"/>
                  <a:pt x="13867" y="1436"/>
                  <a:pt x="13750" y="1397"/>
                </a:cubicBezTo>
                <a:cubicBezTo>
                  <a:pt x="13632" y="1358"/>
                  <a:pt x="13439" y="1310"/>
                  <a:pt x="13319" y="1291"/>
                </a:cubicBezTo>
                <a:cubicBezTo>
                  <a:pt x="13199" y="1272"/>
                  <a:pt x="13052" y="1231"/>
                  <a:pt x="12992" y="1199"/>
                </a:cubicBezTo>
                <a:cubicBezTo>
                  <a:pt x="12933" y="1168"/>
                  <a:pt x="12747" y="1140"/>
                  <a:pt x="12580" y="1135"/>
                </a:cubicBezTo>
                <a:cubicBezTo>
                  <a:pt x="12454" y="1132"/>
                  <a:pt x="12336" y="1116"/>
                  <a:pt x="12275" y="1098"/>
                </a:cubicBezTo>
                <a:cubicBezTo>
                  <a:pt x="12255" y="1092"/>
                  <a:pt x="12241" y="1085"/>
                  <a:pt x="12235" y="1079"/>
                </a:cubicBezTo>
                <a:cubicBezTo>
                  <a:pt x="12232" y="1075"/>
                  <a:pt x="12220" y="1070"/>
                  <a:pt x="12199" y="1066"/>
                </a:cubicBezTo>
                <a:cubicBezTo>
                  <a:pt x="12178" y="1063"/>
                  <a:pt x="12149" y="1059"/>
                  <a:pt x="12113" y="1056"/>
                </a:cubicBezTo>
                <a:cubicBezTo>
                  <a:pt x="12111" y="1056"/>
                  <a:pt x="12106" y="1056"/>
                  <a:pt x="12104" y="1056"/>
                </a:cubicBezTo>
                <a:cubicBezTo>
                  <a:pt x="11885" y="1037"/>
                  <a:pt x="11424" y="1025"/>
                  <a:pt x="10950" y="1023"/>
                </a:cubicBezTo>
                <a:close/>
                <a:moveTo>
                  <a:pt x="17635" y="3457"/>
                </a:moveTo>
                <a:cubicBezTo>
                  <a:pt x="17630" y="3457"/>
                  <a:pt x="17626" y="3608"/>
                  <a:pt x="17623" y="3875"/>
                </a:cubicBezTo>
                <a:cubicBezTo>
                  <a:pt x="17614" y="4676"/>
                  <a:pt x="17612" y="6508"/>
                  <a:pt x="17614" y="8342"/>
                </a:cubicBezTo>
                <a:cubicBezTo>
                  <a:pt x="17617" y="10481"/>
                  <a:pt x="17627" y="12624"/>
                  <a:pt x="17641" y="13140"/>
                </a:cubicBezTo>
                <a:cubicBezTo>
                  <a:pt x="17643" y="13213"/>
                  <a:pt x="17645" y="13253"/>
                  <a:pt x="17647" y="13256"/>
                </a:cubicBezTo>
                <a:cubicBezTo>
                  <a:pt x="17666" y="13277"/>
                  <a:pt x="17691" y="13264"/>
                  <a:pt x="17704" y="13227"/>
                </a:cubicBezTo>
                <a:cubicBezTo>
                  <a:pt x="17725" y="13162"/>
                  <a:pt x="18637" y="13143"/>
                  <a:pt x="19332" y="13162"/>
                </a:cubicBezTo>
                <a:cubicBezTo>
                  <a:pt x="19470" y="13166"/>
                  <a:pt x="19600" y="13172"/>
                  <a:pt x="19713" y="13179"/>
                </a:cubicBezTo>
                <a:cubicBezTo>
                  <a:pt x="19938" y="13193"/>
                  <a:pt x="20093" y="13213"/>
                  <a:pt x="20107" y="13239"/>
                </a:cubicBezTo>
                <a:cubicBezTo>
                  <a:pt x="20136" y="13292"/>
                  <a:pt x="20151" y="13573"/>
                  <a:pt x="20151" y="14069"/>
                </a:cubicBezTo>
                <a:cubicBezTo>
                  <a:pt x="20151" y="14379"/>
                  <a:pt x="20157" y="14646"/>
                  <a:pt x="20166" y="14761"/>
                </a:cubicBezTo>
                <a:cubicBezTo>
                  <a:pt x="20169" y="14799"/>
                  <a:pt x="20173" y="14821"/>
                  <a:pt x="20176" y="14821"/>
                </a:cubicBezTo>
                <a:cubicBezTo>
                  <a:pt x="20196" y="14821"/>
                  <a:pt x="20253" y="14733"/>
                  <a:pt x="20305" y="14636"/>
                </a:cubicBezTo>
                <a:cubicBezTo>
                  <a:pt x="20332" y="14588"/>
                  <a:pt x="20356" y="14538"/>
                  <a:pt x="20375" y="14495"/>
                </a:cubicBezTo>
                <a:cubicBezTo>
                  <a:pt x="20393" y="14452"/>
                  <a:pt x="20404" y="14418"/>
                  <a:pt x="20404" y="14399"/>
                </a:cubicBezTo>
                <a:cubicBezTo>
                  <a:pt x="20404" y="14363"/>
                  <a:pt x="20429" y="14283"/>
                  <a:pt x="20460" y="14221"/>
                </a:cubicBezTo>
                <a:cubicBezTo>
                  <a:pt x="20479" y="14181"/>
                  <a:pt x="20506" y="14115"/>
                  <a:pt x="20537" y="14029"/>
                </a:cubicBezTo>
                <a:cubicBezTo>
                  <a:pt x="20598" y="13859"/>
                  <a:pt x="20677" y="13612"/>
                  <a:pt x="20751" y="13362"/>
                </a:cubicBezTo>
                <a:cubicBezTo>
                  <a:pt x="20788" y="13237"/>
                  <a:pt x="20824" y="13113"/>
                  <a:pt x="20855" y="12994"/>
                </a:cubicBezTo>
                <a:cubicBezTo>
                  <a:pt x="20989" y="12489"/>
                  <a:pt x="21011" y="12372"/>
                  <a:pt x="21016" y="12142"/>
                </a:cubicBezTo>
                <a:cubicBezTo>
                  <a:pt x="21018" y="12072"/>
                  <a:pt x="21026" y="11988"/>
                  <a:pt x="21037" y="11921"/>
                </a:cubicBezTo>
                <a:cubicBezTo>
                  <a:pt x="21038" y="11915"/>
                  <a:pt x="21038" y="11909"/>
                  <a:pt x="21039" y="11903"/>
                </a:cubicBezTo>
                <a:cubicBezTo>
                  <a:pt x="21043" y="11879"/>
                  <a:pt x="21047" y="11858"/>
                  <a:pt x="21051" y="11842"/>
                </a:cubicBezTo>
                <a:cubicBezTo>
                  <a:pt x="21063" y="11801"/>
                  <a:pt x="21072" y="11664"/>
                  <a:pt x="21079" y="11477"/>
                </a:cubicBezTo>
                <a:cubicBezTo>
                  <a:pt x="21098" y="10916"/>
                  <a:pt x="21093" y="9913"/>
                  <a:pt x="21059" y="9751"/>
                </a:cubicBezTo>
                <a:cubicBezTo>
                  <a:pt x="21049" y="9701"/>
                  <a:pt x="21037" y="9639"/>
                  <a:pt x="21028" y="9579"/>
                </a:cubicBezTo>
                <a:cubicBezTo>
                  <a:pt x="21018" y="9518"/>
                  <a:pt x="21009" y="9459"/>
                  <a:pt x="21005" y="9419"/>
                </a:cubicBezTo>
                <a:cubicBezTo>
                  <a:pt x="20996" y="9337"/>
                  <a:pt x="20972" y="9174"/>
                  <a:pt x="20953" y="9055"/>
                </a:cubicBezTo>
                <a:cubicBezTo>
                  <a:pt x="20938" y="8966"/>
                  <a:pt x="20930" y="8888"/>
                  <a:pt x="20932" y="8855"/>
                </a:cubicBezTo>
                <a:cubicBezTo>
                  <a:pt x="20933" y="8844"/>
                  <a:pt x="20935" y="8839"/>
                  <a:pt x="20938" y="8839"/>
                </a:cubicBezTo>
                <a:cubicBezTo>
                  <a:pt x="20941" y="8839"/>
                  <a:pt x="20942" y="8835"/>
                  <a:pt x="20941" y="8828"/>
                </a:cubicBezTo>
                <a:cubicBezTo>
                  <a:pt x="20939" y="8808"/>
                  <a:pt x="20921" y="8761"/>
                  <a:pt x="20894" y="8706"/>
                </a:cubicBezTo>
                <a:cubicBezTo>
                  <a:pt x="20876" y="8669"/>
                  <a:pt x="20863" y="8636"/>
                  <a:pt x="20856" y="8612"/>
                </a:cubicBezTo>
                <a:cubicBezTo>
                  <a:pt x="20853" y="8600"/>
                  <a:pt x="20852" y="8592"/>
                  <a:pt x="20852" y="8585"/>
                </a:cubicBezTo>
                <a:cubicBezTo>
                  <a:pt x="20852" y="8579"/>
                  <a:pt x="20854" y="8573"/>
                  <a:pt x="20857" y="8573"/>
                </a:cubicBezTo>
                <a:cubicBezTo>
                  <a:pt x="20874" y="8573"/>
                  <a:pt x="20863" y="8520"/>
                  <a:pt x="20834" y="8456"/>
                </a:cubicBezTo>
                <a:cubicBezTo>
                  <a:pt x="20819" y="8424"/>
                  <a:pt x="20797" y="8363"/>
                  <a:pt x="20772" y="8288"/>
                </a:cubicBezTo>
                <a:cubicBezTo>
                  <a:pt x="20748" y="8212"/>
                  <a:pt x="20722" y="8123"/>
                  <a:pt x="20700" y="8040"/>
                </a:cubicBezTo>
                <a:cubicBezTo>
                  <a:pt x="20645" y="7838"/>
                  <a:pt x="20541" y="7547"/>
                  <a:pt x="20423" y="7261"/>
                </a:cubicBezTo>
                <a:cubicBezTo>
                  <a:pt x="20365" y="7118"/>
                  <a:pt x="20302" y="6977"/>
                  <a:pt x="20242" y="6847"/>
                </a:cubicBezTo>
                <a:cubicBezTo>
                  <a:pt x="20212" y="6782"/>
                  <a:pt x="20181" y="6721"/>
                  <a:pt x="20152" y="6664"/>
                </a:cubicBezTo>
                <a:cubicBezTo>
                  <a:pt x="20123" y="6607"/>
                  <a:pt x="20096" y="6553"/>
                  <a:pt x="20070" y="6506"/>
                </a:cubicBezTo>
                <a:cubicBezTo>
                  <a:pt x="20022" y="6422"/>
                  <a:pt x="19980" y="6338"/>
                  <a:pt x="19948" y="6269"/>
                </a:cubicBezTo>
                <a:cubicBezTo>
                  <a:pt x="19917" y="6201"/>
                  <a:pt x="19897" y="6149"/>
                  <a:pt x="19897" y="6130"/>
                </a:cubicBezTo>
                <a:cubicBezTo>
                  <a:pt x="19897" y="6121"/>
                  <a:pt x="19892" y="6104"/>
                  <a:pt x="19883" y="6082"/>
                </a:cubicBezTo>
                <a:cubicBezTo>
                  <a:pt x="19873" y="6061"/>
                  <a:pt x="19860" y="6035"/>
                  <a:pt x="19843" y="6005"/>
                </a:cubicBezTo>
                <a:cubicBezTo>
                  <a:pt x="19826" y="5976"/>
                  <a:pt x="19806" y="5944"/>
                  <a:pt x="19784" y="5910"/>
                </a:cubicBezTo>
                <a:cubicBezTo>
                  <a:pt x="19762" y="5876"/>
                  <a:pt x="19738" y="5841"/>
                  <a:pt x="19713" y="5806"/>
                </a:cubicBezTo>
                <a:cubicBezTo>
                  <a:pt x="19611" y="5665"/>
                  <a:pt x="19427" y="5407"/>
                  <a:pt x="19304" y="5234"/>
                </a:cubicBezTo>
                <a:cubicBezTo>
                  <a:pt x="19243" y="5148"/>
                  <a:pt x="19179" y="5063"/>
                  <a:pt x="19125" y="4995"/>
                </a:cubicBezTo>
                <a:cubicBezTo>
                  <a:pt x="19071" y="4927"/>
                  <a:pt x="19028" y="4877"/>
                  <a:pt x="19007" y="4860"/>
                </a:cubicBezTo>
                <a:cubicBezTo>
                  <a:pt x="18967" y="4827"/>
                  <a:pt x="18912" y="4750"/>
                  <a:pt x="18885" y="4692"/>
                </a:cubicBezTo>
                <a:cubicBezTo>
                  <a:pt x="18872" y="4662"/>
                  <a:pt x="18855" y="4636"/>
                  <a:pt x="18838" y="4617"/>
                </a:cubicBezTo>
                <a:cubicBezTo>
                  <a:pt x="18822" y="4598"/>
                  <a:pt x="18807" y="4586"/>
                  <a:pt x="18795" y="4586"/>
                </a:cubicBezTo>
                <a:cubicBezTo>
                  <a:pt x="18772" y="4586"/>
                  <a:pt x="18697" y="4498"/>
                  <a:pt x="18628" y="4390"/>
                </a:cubicBezTo>
                <a:cubicBezTo>
                  <a:pt x="18576" y="4309"/>
                  <a:pt x="18519" y="4238"/>
                  <a:pt x="18484" y="4207"/>
                </a:cubicBezTo>
                <a:cubicBezTo>
                  <a:pt x="18471" y="4197"/>
                  <a:pt x="18462" y="4191"/>
                  <a:pt x="18455" y="4191"/>
                </a:cubicBezTo>
                <a:cubicBezTo>
                  <a:pt x="18443" y="4190"/>
                  <a:pt x="18416" y="4171"/>
                  <a:pt x="18383" y="4143"/>
                </a:cubicBezTo>
                <a:cubicBezTo>
                  <a:pt x="18350" y="4115"/>
                  <a:pt x="18312" y="4075"/>
                  <a:pt x="18275" y="4033"/>
                </a:cubicBezTo>
                <a:cubicBezTo>
                  <a:pt x="18240" y="3993"/>
                  <a:pt x="18185" y="3938"/>
                  <a:pt x="18121" y="3877"/>
                </a:cubicBezTo>
                <a:cubicBezTo>
                  <a:pt x="18057" y="3815"/>
                  <a:pt x="17985" y="3748"/>
                  <a:pt x="17916" y="3686"/>
                </a:cubicBezTo>
                <a:cubicBezTo>
                  <a:pt x="17847" y="3623"/>
                  <a:pt x="17781" y="3565"/>
                  <a:pt x="17730" y="3523"/>
                </a:cubicBezTo>
                <a:cubicBezTo>
                  <a:pt x="17704" y="3503"/>
                  <a:pt x="17683" y="3485"/>
                  <a:pt x="17666" y="3474"/>
                </a:cubicBezTo>
                <a:cubicBezTo>
                  <a:pt x="17650" y="3462"/>
                  <a:pt x="17639" y="3457"/>
                  <a:pt x="17635" y="3457"/>
                </a:cubicBezTo>
                <a:close/>
                <a:moveTo>
                  <a:pt x="17739" y="3702"/>
                </a:moveTo>
                <a:cubicBezTo>
                  <a:pt x="17763" y="3710"/>
                  <a:pt x="17801" y="3749"/>
                  <a:pt x="17857" y="3819"/>
                </a:cubicBezTo>
                <a:cubicBezTo>
                  <a:pt x="17931" y="3912"/>
                  <a:pt x="18005" y="3987"/>
                  <a:pt x="18020" y="3987"/>
                </a:cubicBezTo>
                <a:cubicBezTo>
                  <a:pt x="18090" y="3987"/>
                  <a:pt x="18441" y="4328"/>
                  <a:pt x="18459" y="4413"/>
                </a:cubicBezTo>
                <a:cubicBezTo>
                  <a:pt x="18470" y="4466"/>
                  <a:pt x="18541" y="4564"/>
                  <a:pt x="18617" y="4629"/>
                </a:cubicBezTo>
                <a:cubicBezTo>
                  <a:pt x="18789" y="4777"/>
                  <a:pt x="19038" y="5080"/>
                  <a:pt x="19099" y="5216"/>
                </a:cubicBezTo>
                <a:cubicBezTo>
                  <a:pt x="19124" y="5271"/>
                  <a:pt x="19160" y="5317"/>
                  <a:pt x="19180" y="5317"/>
                </a:cubicBezTo>
                <a:cubicBezTo>
                  <a:pt x="19199" y="5317"/>
                  <a:pt x="19282" y="5422"/>
                  <a:pt x="19363" y="5550"/>
                </a:cubicBezTo>
                <a:cubicBezTo>
                  <a:pt x="19445" y="5678"/>
                  <a:pt x="19529" y="5782"/>
                  <a:pt x="19550" y="5781"/>
                </a:cubicBezTo>
                <a:cubicBezTo>
                  <a:pt x="19599" y="5779"/>
                  <a:pt x="20186" y="6919"/>
                  <a:pt x="20186" y="7016"/>
                </a:cubicBezTo>
                <a:cubicBezTo>
                  <a:pt x="20186" y="7055"/>
                  <a:pt x="20235" y="7173"/>
                  <a:pt x="20295" y="7278"/>
                </a:cubicBezTo>
                <a:cubicBezTo>
                  <a:pt x="20355" y="7383"/>
                  <a:pt x="20404" y="7497"/>
                  <a:pt x="20404" y="7533"/>
                </a:cubicBezTo>
                <a:cubicBezTo>
                  <a:pt x="20404" y="7569"/>
                  <a:pt x="20431" y="7655"/>
                  <a:pt x="20464" y="7722"/>
                </a:cubicBezTo>
                <a:cubicBezTo>
                  <a:pt x="20532" y="7861"/>
                  <a:pt x="20563" y="7956"/>
                  <a:pt x="20745" y="8608"/>
                </a:cubicBezTo>
                <a:cubicBezTo>
                  <a:pt x="20817" y="8864"/>
                  <a:pt x="20876" y="9119"/>
                  <a:pt x="20876" y="9175"/>
                </a:cubicBezTo>
                <a:cubicBezTo>
                  <a:pt x="20876" y="9232"/>
                  <a:pt x="20894" y="9313"/>
                  <a:pt x="20918" y="9356"/>
                </a:cubicBezTo>
                <a:cubicBezTo>
                  <a:pt x="20941" y="9399"/>
                  <a:pt x="20963" y="9518"/>
                  <a:pt x="20965" y="9620"/>
                </a:cubicBezTo>
                <a:cubicBezTo>
                  <a:pt x="20968" y="9723"/>
                  <a:pt x="20985" y="9851"/>
                  <a:pt x="21003" y="9903"/>
                </a:cubicBezTo>
                <a:cubicBezTo>
                  <a:pt x="21047" y="10034"/>
                  <a:pt x="21053" y="11238"/>
                  <a:pt x="21012" y="11655"/>
                </a:cubicBezTo>
                <a:cubicBezTo>
                  <a:pt x="20993" y="11843"/>
                  <a:pt x="20946" y="12161"/>
                  <a:pt x="20906" y="12362"/>
                </a:cubicBezTo>
                <a:cubicBezTo>
                  <a:pt x="20867" y="12563"/>
                  <a:pt x="20830" y="12761"/>
                  <a:pt x="20826" y="12803"/>
                </a:cubicBezTo>
                <a:cubicBezTo>
                  <a:pt x="20821" y="12845"/>
                  <a:pt x="20800" y="12920"/>
                  <a:pt x="20778" y="12969"/>
                </a:cubicBezTo>
                <a:cubicBezTo>
                  <a:pt x="20756" y="13019"/>
                  <a:pt x="20698" y="13208"/>
                  <a:pt x="20648" y="13391"/>
                </a:cubicBezTo>
                <a:cubicBezTo>
                  <a:pt x="20598" y="13574"/>
                  <a:pt x="20523" y="13781"/>
                  <a:pt x="20481" y="13851"/>
                </a:cubicBezTo>
                <a:cubicBezTo>
                  <a:pt x="20439" y="13920"/>
                  <a:pt x="20404" y="14013"/>
                  <a:pt x="20404" y="14056"/>
                </a:cubicBezTo>
                <a:cubicBezTo>
                  <a:pt x="20404" y="14100"/>
                  <a:pt x="20372" y="14188"/>
                  <a:pt x="20333" y="14254"/>
                </a:cubicBezTo>
                <a:cubicBezTo>
                  <a:pt x="20240" y="14408"/>
                  <a:pt x="20227" y="14347"/>
                  <a:pt x="20215" y="13657"/>
                </a:cubicBezTo>
                <a:lnTo>
                  <a:pt x="20206" y="13125"/>
                </a:lnTo>
                <a:lnTo>
                  <a:pt x="18955" y="13092"/>
                </a:lnTo>
                <a:lnTo>
                  <a:pt x="17704" y="13061"/>
                </a:lnTo>
                <a:lnTo>
                  <a:pt x="17695" y="8440"/>
                </a:lnTo>
                <a:cubicBezTo>
                  <a:pt x="17690" y="5899"/>
                  <a:pt x="17694" y="3783"/>
                  <a:pt x="17704" y="3735"/>
                </a:cubicBezTo>
                <a:cubicBezTo>
                  <a:pt x="17707" y="3720"/>
                  <a:pt x="17712" y="3709"/>
                  <a:pt x="17720" y="3704"/>
                </a:cubicBezTo>
                <a:cubicBezTo>
                  <a:pt x="17725" y="3701"/>
                  <a:pt x="17731" y="3699"/>
                  <a:pt x="17739" y="3702"/>
                </a:cubicBezTo>
                <a:close/>
                <a:moveTo>
                  <a:pt x="15484" y="4251"/>
                </a:moveTo>
                <a:lnTo>
                  <a:pt x="12953" y="4255"/>
                </a:lnTo>
                <a:cubicBezTo>
                  <a:pt x="10807" y="4259"/>
                  <a:pt x="10382" y="4276"/>
                  <a:pt x="10276" y="4357"/>
                </a:cubicBezTo>
                <a:cubicBezTo>
                  <a:pt x="10270" y="4362"/>
                  <a:pt x="10263" y="4365"/>
                  <a:pt x="10256" y="4369"/>
                </a:cubicBezTo>
                <a:cubicBezTo>
                  <a:pt x="10250" y="4373"/>
                  <a:pt x="10243" y="4376"/>
                  <a:pt x="10237" y="4380"/>
                </a:cubicBezTo>
                <a:cubicBezTo>
                  <a:pt x="10174" y="4420"/>
                  <a:pt x="10105" y="4453"/>
                  <a:pt x="10067" y="4453"/>
                </a:cubicBezTo>
                <a:cubicBezTo>
                  <a:pt x="9973" y="4453"/>
                  <a:pt x="9453" y="4914"/>
                  <a:pt x="9347" y="5091"/>
                </a:cubicBezTo>
                <a:cubicBezTo>
                  <a:pt x="9309" y="5154"/>
                  <a:pt x="9278" y="5242"/>
                  <a:pt x="9278" y="5286"/>
                </a:cubicBezTo>
                <a:cubicBezTo>
                  <a:pt x="9278" y="5331"/>
                  <a:pt x="9254" y="5404"/>
                  <a:pt x="9224" y="5448"/>
                </a:cubicBezTo>
                <a:cubicBezTo>
                  <a:pt x="9161" y="5544"/>
                  <a:pt x="9002" y="6141"/>
                  <a:pt x="8976" y="6380"/>
                </a:cubicBezTo>
                <a:cubicBezTo>
                  <a:pt x="8966" y="6471"/>
                  <a:pt x="8930" y="6786"/>
                  <a:pt x="8897" y="7078"/>
                </a:cubicBezTo>
                <a:cubicBezTo>
                  <a:pt x="8878" y="7240"/>
                  <a:pt x="8865" y="7419"/>
                  <a:pt x="8855" y="7685"/>
                </a:cubicBezTo>
                <a:cubicBezTo>
                  <a:pt x="8851" y="7847"/>
                  <a:pt x="8847" y="8014"/>
                  <a:pt x="8843" y="8228"/>
                </a:cubicBezTo>
                <a:cubicBezTo>
                  <a:pt x="8840" y="8456"/>
                  <a:pt x="8836" y="8717"/>
                  <a:pt x="8833" y="8982"/>
                </a:cubicBezTo>
                <a:cubicBezTo>
                  <a:pt x="8831" y="9327"/>
                  <a:pt x="8829" y="9722"/>
                  <a:pt x="8827" y="10221"/>
                </a:cubicBezTo>
                <a:cubicBezTo>
                  <a:pt x="8823" y="11658"/>
                  <a:pt x="8832" y="12846"/>
                  <a:pt x="8847" y="12863"/>
                </a:cubicBezTo>
                <a:cubicBezTo>
                  <a:pt x="8862" y="12880"/>
                  <a:pt x="8884" y="13022"/>
                  <a:pt x="8898" y="13177"/>
                </a:cubicBezTo>
                <a:cubicBezTo>
                  <a:pt x="8914" y="13362"/>
                  <a:pt x="8934" y="13527"/>
                  <a:pt x="8966" y="13695"/>
                </a:cubicBezTo>
                <a:cubicBezTo>
                  <a:pt x="8969" y="13711"/>
                  <a:pt x="8975" y="13727"/>
                  <a:pt x="8977" y="13742"/>
                </a:cubicBezTo>
                <a:cubicBezTo>
                  <a:pt x="8978" y="13746"/>
                  <a:pt x="8978" y="13749"/>
                  <a:pt x="8978" y="13753"/>
                </a:cubicBezTo>
                <a:cubicBezTo>
                  <a:pt x="9011" y="13918"/>
                  <a:pt x="9053" y="14089"/>
                  <a:pt x="9111" y="14289"/>
                </a:cubicBezTo>
                <a:cubicBezTo>
                  <a:pt x="9169" y="14490"/>
                  <a:pt x="9239" y="14737"/>
                  <a:pt x="9267" y="14838"/>
                </a:cubicBezTo>
                <a:cubicBezTo>
                  <a:pt x="9358" y="15156"/>
                  <a:pt x="9778" y="15596"/>
                  <a:pt x="10137" y="15748"/>
                </a:cubicBezTo>
                <a:cubicBezTo>
                  <a:pt x="10241" y="15792"/>
                  <a:pt x="10502" y="15851"/>
                  <a:pt x="10717" y="15879"/>
                </a:cubicBezTo>
                <a:cubicBezTo>
                  <a:pt x="11294" y="15955"/>
                  <a:pt x="13147" y="15959"/>
                  <a:pt x="13627" y="15886"/>
                </a:cubicBezTo>
                <a:cubicBezTo>
                  <a:pt x="14084" y="15815"/>
                  <a:pt x="14460" y="15698"/>
                  <a:pt x="14514" y="15609"/>
                </a:cubicBezTo>
                <a:cubicBezTo>
                  <a:pt x="14533" y="15578"/>
                  <a:pt x="14574" y="15553"/>
                  <a:pt x="14606" y="15553"/>
                </a:cubicBezTo>
                <a:cubicBezTo>
                  <a:pt x="14638" y="15553"/>
                  <a:pt x="14747" y="15476"/>
                  <a:pt x="14849" y="15383"/>
                </a:cubicBezTo>
                <a:cubicBezTo>
                  <a:pt x="15037" y="15211"/>
                  <a:pt x="15331" y="14617"/>
                  <a:pt x="15331" y="14408"/>
                </a:cubicBezTo>
                <a:cubicBezTo>
                  <a:pt x="15331" y="14352"/>
                  <a:pt x="15354" y="14270"/>
                  <a:pt x="15382" y="14227"/>
                </a:cubicBezTo>
                <a:cubicBezTo>
                  <a:pt x="15411" y="14183"/>
                  <a:pt x="15434" y="14065"/>
                  <a:pt x="15432" y="13963"/>
                </a:cubicBezTo>
                <a:cubicBezTo>
                  <a:pt x="15430" y="13861"/>
                  <a:pt x="15441" y="13739"/>
                  <a:pt x="15457" y="13693"/>
                </a:cubicBezTo>
                <a:cubicBezTo>
                  <a:pt x="15473" y="13646"/>
                  <a:pt x="15488" y="12609"/>
                  <a:pt x="15490" y="11389"/>
                </a:cubicBezTo>
                <a:lnTo>
                  <a:pt x="15493" y="9171"/>
                </a:lnTo>
                <a:lnTo>
                  <a:pt x="15400" y="9171"/>
                </a:lnTo>
                <a:lnTo>
                  <a:pt x="13734" y="9188"/>
                </a:lnTo>
                <a:lnTo>
                  <a:pt x="11960" y="9205"/>
                </a:lnTo>
                <a:lnTo>
                  <a:pt x="11960" y="10269"/>
                </a:lnTo>
                <a:cubicBezTo>
                  <a:pt x="11960" y="10872"/>
                  <a:pt x="11960" y="11387"/>
                  <a:pt x="11960" y="11414"/>
                </a:cubicBezTo>
                <a:cubicBezTo>
                  <a:pt x="11960" y="11442"/>
                  <a:pt x="12358" y="11485"/>
                  <a:pt x="12845" y="11508"/>
                </a:cubicBezTo>
                <a:cubicBezTo>
                  <a:pt x="13332" y="11531"/>
                  <a:pt x="13747" y="11568"/>
                  <a:pt x="13769" y="11593"/>
                </a:cubicBezTo>
                <a:cubicBezTo>
                  <a:pt x="13791" y="11618"/>
                  <a:pt x="13809" y="11765"/>
                  <a:pt x="13809" y="11919"/>
                </a:cubicBezTo>
                <a:cubicBezTo>
                  <a:pt x="13809" y="12126"/>
                  <a:pt x="13790" y="12214"/>
                  <a:pt x="13704" y="12375"/>
                </a:cubicBezTo>
                <a:cubicBezTo>
                  <a:pt x="13690" y="12404"/>
                  <a:pt x="13675" y="12434"/>
                  <a:pt x="13654" y="12468"/>
                </a:cubicBezTo>
                <a:cubicBezTo>
                  <a:pt x="13652" y="12472"/>
                  <a:pt x="13650" y="12475"/>
                  <a:pt x="13648" y="12479"/>
                </a:cubicBezTo>
                <a:cubicBezTo>
                  <a:pt x="13485" y="12760"/>
                  <a:pt x="13428" y="12867"/>
                  <a:pt x="13124" y="12905"/>
                </a:cubicBezTo>
                <a:cubicBezTo>
                  <a:pt x="13112" y="12911"/>
                  <a:pt x="13095" y="12916"/>
                  <a:pt x="13067" y="12921"/>
                </a:cubicBezTo>
                <a:cubicBezTo>
                  <a:pt x="12982" y="12938"/>
                  <a:pt x="12823" y="12949"/>
                  <a:pt x="12604" y="12955"/>
                </a:cubicBezTo>
                <a:cubicBezTo>
                  <a:pt x="12494" y="12958"/>
                  <a:pt x="12369" y="12961"/>
                  <a:pt x="12232" y="12961"/>
                </a:cubicBezTo>
                <a:cubicBezTo>
                  <a:pt x="12094" y="12961"/>
                  <a:pt x="11970" y="12958"/>
                  <a:pt x="11860" y="12955"/>
                </a:cubicBezTo>
                <a:cubicBezTo>
                  <a:pt x="11641" y="12949"/>
                  <a:pt x="11482" y="12938"/>
                  <a:pt x="11396" y="12921"/>
                </a:cubicBezTo>
                <a:cubicBezTo>
                  <a:pt x="11372" y="12917"/>
                  <a:pt x="11355" y="12912"/>
                  <a:pt x="11343" y="12907"/>
                </a:cubicBezTo>
                <a:cubicBezTo>
                  <a:pt x="11130" y="12891"/>
                  <a:pt x="11038" y="12862"/>
                  <a:pt x="10976" y="12809"/>
                </a:cubicBezTo>
                <a:cubicBezTo>
                  <a:pt x="10825" y="12681"/>
                  <a:pt x="10582" y="12196"/>
                  <a:pt x="10582" y="12021"/>
                </a:cubicBezTo>
                <a:cubicBezTo>
                  <a:pt x="10582" y="11957"/>
                  <a:pt x="10567" y="11886"/>
                  <a:pt x="10547" y="11863"/>
                </a:cubicBezTo>
                <a:cubicBezTo>
                  <a:pt x="10525" y="11838"/>
                  <a:pt x="10510" y="11167"/>
                  <a:pt x="10510" y="10069"/>
                </a:cubicBezTo>
                <a:cubicBezTo>
                  <a:pt x="10510" y="8972"/>
                  <a:pt x="10525" y="8299"/>
                  <a:pt x="10547" y="8273"/>
                </a:cubicBezTo>
                <a:cubicBezTo>
                  <a:pt x="10567" y="8251"/>
                  <a:pt x="10582" y="8166"/>
                  <a:pt x="10582" y="8084"/>
                </a:cubicBezTo>
                <a:cubicBezTo>
                  <a:pt x="10582" y="8039"/>
                  <a:pt x="10609" y="7957"/>
                  <a:pt x="10646" y="7864"/>
                </a:cubicBezTo>
                <a:cubicBezTo>
                  <a:pt x="10649" y="7854"/>
                  <a:pt x="10651" y="7845"/>
                  <a:pt x="10655" y="7835"/>
                </a:cubicBezTo>
                <a:cubicBezTo>
                  <a:pt x="10662" y="7814"/>
                  <a:pt x="10672" y="7793"/>
                  <a:pt x="10681" y="7772"/>
                </a:cubicBezTo>
                <a:cubicBezTo>
                  <a:pt x="10690" y="7751"/>
                  <a:pt x="10703" y="7731"/>
                  <a:pt x="10714" y="7710"/>
                </a:cubicBezTo>
                <a:cubicBezTo>
                  <a:pt x="10796" y="7538"/>
                  <a:pt x="10893" y="7377"/>
                  <a:pt x="10933" y="7377"/>
                </a:cubicBezTo>
                <a:cubicBezTo>
                  <a:pt x="10954" y="7377"/>
                  <a:pt x="10991" y="7336"/>
                  <a:pt x="11013" y="7286"/>
                </a:cubicBezTo>
                <a:cubicBezTo>
                  <a:pt x="11037" y="7234"/>
                  <a:pt x="11093" y="7209"/>
                  <a:pt x="11146" y="7228"/>
                </a:cubicBezTo>
                <a:cubicBezTo>
                  <a:pt x="11196" y="7245"/>
                  <a:pt x="11315" y="7221"/>
                  <a:pt x="11409" y="7172"/>
                </a:cubicBezTo>
                <a:cubicBezTo>
                  <a:pt x="11542" y="7102"/>
                  <a:pt x="12012" y="7082"/>
                  <a:pt x="13555" y="7080"/>
                </a:cubicBezTo>
                <a:lnTo>
                  <a:pt x="15396" y="7078"/>
                </a:lnTo>
                <a:cubicBezTo>
                  <a:pt x="15454" y="7074"/>
                  <a:pt x="15518" y="7071"/>
                  <a:pt x="15520" y="7068"/>
                </a:cubicBezTo>
                <a:cubicBezTo>
                  <a:pt x="15522" y="7066"/>
                  <a:pt x="15524" y="7054"/>
                  <a:pt x="15526" y="7034"/>
                </a:cubicBezTo>
                <a:cubicBezTo>
                  <a:pt x="15531" y="6974"/>
                  <a:pt x="15536" y="6837"/>
                  <a:pt x="15540" y="6650"/>
                </a:cubicBezTo>
                <a:cubicBezTo>
                  <a:pt x="15540" y="6649"/>
                  <a:pt x="15540" y="6648"/>
                  <a:pt x="15540" y="6648"/>
                </a:cubicBezTo>
                <a:cubicBezTo>
                  <a:pt x="15541" y="6595"/>
                  <a:pt x="15541" y="6523"/>
                  <a:pt x="15542" y="6463"/>
                </a:cubicBezTo>
                <a:cubicBezTo>
                  <a:pt x="15544" y="6172"/>
                  <a:pt x="15541" y="5719"/>
                  <a:pt x="15529" y="5265"/>
                </a:cubicBezTo>
                <a:lnTo>
                  <a:pt x="15505" y="4278"/>
                </a:lnTo>
                <a:cubicBezTo>
                  <a:pt x="15502" y="4270"/>
                  <a:pt x="15499" y="4262"/>
                  <a:pt x="15495" y="4257"/>
                </a:cubicBezTo>
                <a:cubicBezTo>
                  <a:pt x="15494" y="4255"/>
                  <a:pt x="15487" y="4253"/>
                  <a:pt x="15484" y="4251"/>
                </a:cubicBezTo>
                <a:close/>
                <a:moveTo>
                  <a:pt x="12974" y="4353"/>
                </a:moveTo>
                <a:lnTo>
                  <a:pt x="15457" y="4353"/>
                </a:lnTo>
                <a:lnTo>
                  <a:pt x="15457" y="5683"/>
                </a:lnTo>
                <a:lnTo>
                  <a:pt x="15457" y="7012"/>
                </a:lnTo>
                <a:lnTo>
                  <a:pt x="13283" y="7053"/>
                </a:lnTo>
                <a:cubicBezTo>
                  <a:pt x="12087" y="7076"/>
                  <a:pt x="11056" y="7115"/>
                  <a:pt x="10992" y="7142"/>
                </a:cubicBezTo>
                <a:cubicBezTo>
                  <a:pt x="10927" y="7170"/>
                  <a:pt x="10805" y="7304"/>
                  <a:pt x="10720" y="7442"/>
                </a:cubicBezTo>
                <a:cubicBezTo>
                  <a:pt x="10476" y="7835"/>
                  <a:pt x="10457" y="8035"/>
                  <a:pt x="10457" y="10103"/>
                </a:cubicBezTo>
                <a:lnTo>
                  <a:pt x="10457" y="11863"/>
                </a:lnTo>
                <a:lnTo>
                  <a:pt x="10556" y="12240"/>
                </a:lnTo>
                <a:cubicBezTo>
                  <a:pt x="10675" y="12683"/>
                  <a:pt x="10737" y="12766"/>
                  <a:pt x="11086" y="12957"/>
                </a:cubicBezTo>
                <a:cubicBezTo>
                  <a:pt x="11333" y="13092"/>
                  <a:pt x="11403" y="13100"/>
                  <a:pt x="12298" y="13071"/>
                </a:cubicBezTo>
                <a:cubicBezTo>
                  <a:pt x="12819" y="13054"/>
                  <a:pt x="13310" y="13018"/>
                  <a:pt x="13388" y="12992"/>
                </a:cubicBezTo>
                <a:cubicBezTo>
                  <a:pt x="13601" y="12920"/>
                  <a:pt x="13826" y="12479"/>
                  <a:pt x="13856" y="12075"/>
                </a:cubicBezTo>
                <a:cubicBezTo>
                  <a:pt x="13869" y="11904"/>
                  <a:pt x="13864" y="11691"/>
                  <a:pt x="13845" y="11599"/>
                </a:cubicBezTo>
                <a:lnTo>
                  <a:pt x="13810" y="11431"/>
                </a:lnTo>
                <a:lnTo>
                  <a:pt x="12984" y="11425"/>
                </a:lnTo>
                <a:cubicBezTo>
                  <a:pt x="12531" y="11421"/>
                  <a:pt x="12127" y="11413"/>
                  <a:pt x="12087" y="11408"/>
                </a:cubicBezTo>
                <a:cubicBezTo>
                  <a:pt x="12017" y="11399"/>
                  <a:pt x="12014" y="11351"/>
                  <a:pt x="12014" y="10335"/>
                </a:cubicBezTo>
                <a:lnTo>
                  <a:pt x="12014" y="9271"/>
                </a:lnTo>
                <a:lnTo>
                  <a:pt x="13718" y="9271"/>
                </a:lnTo>
                <a:lnTo>
                  <a:pt x="15421" y="9271"/>
                </a:lnTo>
                <a:lnTo>
                  <a:pt x="15421" y="11398"/>
                </a:lnTo>
                <a:cubicBezTo>
                  <a:pt x="15420" y="13660"/>
                  <a:pt x="15405" y="14003"/>
                  <a:pt x="15294" y="14289"/>
                </a:cubicBezTo>
                <a:cubicBezTo>
                  <a:pt x="15255" y="14389"/>
                  <a:pt x="15233" y="14488"/>
                  <a:pt x="15245" y="14509"/>
                </a:cubicBezTo>
                <a:cubicBezTo>
                  <a:pt x="15285" y="14583"/>
                  <a:pt x="14934" y="15137"/>
                  <a:pt x="14721" y="15337"/>
                </a:cubicBezTo>
                <a:cubicBezTo>
                  <a:pt x="14424" y="15616"/>
                  <a:pt x="14326" y="15651"/>
                  <a:pt x="13627" y="15753"/>
                </a:cubicBezTo>
                <a:cubicBezTo>
                  <a:pt x="13269" y="15804"/>
                  <a:pt x="11099" y="15817"/>
                  <a:pt x="10619" y="15769"/>
                </a:cubicBezTo>
                <a:cubicBezTo>
                  <a:pt x="10439" y="15751"/>
                  <a:pt x="10078" y="15621"/>
                  <a:pt x="10021" y="15553"/>
                </a:cubicBezTo>
                <a:cubicBezTo>
                  <a:pt x="10001" y="15529"/>
                  <a:pt x="9918" y="15470"/>
                  <a:pt x="9835" y="15422"/>
                </a:cubicBezTo>
                <a:cubicBezTo>
                  <a:pt x="9635" y="15307"/>
                  <a:pt x="9309" y="14745"/>
                  <a:pt x="9173" y="14281"/>
                </a:cubicBezTo>
                <a:cubicBezTo>
                  <a:pt x="9113" y="14075"/>
                  <a:pt x="9072" y="13893"/>
                  <a:pt x="9081" y="13875"/>
                </a:cubicBezTo>
                <a:cubicBezTo>
                  <a:pt x="9091" y="13858"/>
                  <a:pt x="9074" y="13808"/>
                  <a:pt x="9045" y="13763"/>
                </a:cubicBezTo>
                <a:cubicBezTo>
                  <a:pt x="9016" y="13719"/>
                  <a:pt x="9001" y="13639"/>
                  <a:pt x="9012" y="13587"/>
                </a:cubicBezTo>
                <a:cubicBezTo>
                  <a:pt x="9023" y="13534"/>
                  <a:pt x="9013" y="13447"/>
                  <a:pt x="8990" y="13395"/>
                </a:cubicBezTo>
                <a:cubicBezTo>
                  <a:pt x="8912" y="13223"/>
                  <a:pt x="8897" y="12683"/>
                  <a:pt x="8898" y="9970"/>
                </a:cubicBezTo>
                <a:cubicBezTo>
                  <a:pt x="8899" y="6854"/>
                  <a:pt x="8913" y="6672"/>
                  <a:pt x="9222" y="5660"/>
                </a:cubicBezTo>
                <a:cubicBezTo>
                  <a:pt x="9291" y="5435"/>
                  <a:pt x="9501" y="5051"/>
                  <a:pt x="9556" y="5051"/>
                </a:cubicBezTo>
                <a:cubicBezTo>
                  <a:pt x="9582" y="5051"/>
                  <a:pt x="9604" y="5021"/>
                  <a:pt x="9604" y="4985"/>
                </a:cubicBezTo>
                <a:cubicBezTo>
                  <a:pt x="9604" y="4920"/>
                  <a:pt x="9804" y="4736"/>
                  <a:pt x="10021" y="4600"/>
                </a:cubicBezTo>
                <a:cubicBezTo>
                  <a:pt x="10411" y="4356"/>
                  <a:pt x="10445" y="4353"/>
                  <a:pt x="12974" y="4353"/>
                </a:cubicBezTo>
                <a:close/>
                <a:moveTo>
                  <a:pt x="2488" y="5118"/>
                </a:moveTo>
                <a:cubicBezTo>
                  <a:pt x="2467" y="5118"/>
                  <a:pt x="2431" y="5151"/>
                  <a:pt x="2385" y="5203"/>
                </a:cubicBezTo>
                <a:cubicBezTo>
                  <a:pt x="2354" y="5238"/>
                  <a:pt x="2321" y="5280"/>
                  <a:pt x="2282" y="5334"/>
                </a:cubicBezTo>
                <a:cubicBezTo>
                  <a:pt x="2137" y="5536"/>
                  <a:pt x="1943" y="5858"/>
                  <a:pt x="1754" y="6207"/>
                </a:cubicBezTo>
                <a:cubicBezTo>
                  <a:pt x="1628" y="6440"/>
                  <a:pt x="1504" y="6685"/>
                  <a:pt x="1398" y="6914"/>
                </a:cubicBezTo>
                <a:cubicBezTo>
                  <a:pt x="1345" y="7028"/>
                  <a:pt x="1297" y="7139"/>
                  <a:pt x="1255" y="7242"/>
                </a:cubicBezTo>
                <a:cubicBezTo>
                  <a:pt x="1096" y="7634"/>
                  <a:pt x="1069" y="7715"/>
                  <a:pt x="886" y="8352"/>
                </a:cubicBezTo>
                <a:cubicBezTo>
                  <a:pt x="822" y="8578"/>
                  <a:pt x="755" y="8803"/>
                  <a:pt x="739" y="8851"/>
                </a:cubicBezTo>
                <a:cubicBezTo>
                  <a:pt x="731" y="8875"/>
                  <a:pt x="722" y="8918"/>
                  <a:pt x="715" y="8968"/>
                </a:cubicBezTo>
                <a:cubicBezTo>
                  <a:pt x="709" y="9018"/>
                  <a:pt x="704" y="9074"/>
                  <a:pt x="702" y="9126"/>
                </a:cubicBezTo>
                <a:cubicBezTo>
                  <a:pt x="700" y="9177"/>
                  <a:pt x="693" y="9234"/>
                  <a:pt x="684" y="9286"/>
                </a:cubicBezTo>
                <a:cubicBezTo>
                  <a:pt x="674" y="9337"/>
                  <a:pt x="663" y="9382"/>
                  <a:pt x="651" y="9408"/>
                </a:cubicBezTo>
                <a:cubicBezTo>
                  <a:pt x="627" y="9461"/>
                  <a:pt x="615" y="9504"/>
                  <a:pt x="626" y="9504"/>
                </a:cubicBezTo>
                <a:cubicBezTo>
                  <a:pt x="636" y="9504"/>
                  <a:pt x="628" y="9616"/>
                  <a:pt x="608" y="9753"/>
                </a:cubicBezTo>
                <a:cubicBezTo>
                  <a:pt x="583" y="9918"/>
                  <a:pt x="567" y="10281"/>
                  <a:pt x="561" y="10639"/>
                </a:cubicBezTo>
                <a:cubicBezTo>
                  <a:pt x="558" y="10818"/>
                  <a:pt x="559" y="10994"/>
                  <a:pt x="562" y="11146"/>
                </a:cubicBezTo>
                <a:cubicBezTo>
                  <a:pt x="564" y="11222"/>
                  <a:pt x="566" y="11293"/>
                  <a:pt x="569" y="11352"/>
                </a:cubicBezTo>
                <a:cubicBezTo>
                  <a:pt x="572" y="11412"/>
                  <a:pt x="576" y="11460"/>
                  <a:pt x="580" y="11497"/>
                </a:cubicBezTo>
                <a:cubicBezTo>
                  <a:pt x="597" y="11625"/>
                  <a:pt x="619" y="11820"/>
                  <a:pt x="628" y="11930"/>
                </a:cubicBezTo>
                <a:cubicBezTo>
                  <a:pt x="637" y="12039"/>
                  <a:pt x="663" y="12215"/>
                  <a:pt x="686" y="12321"/>
                </a:cubicBezTo>
                <a:cubicBezTo>
                  <a:pt x="708" y="12426"/>
                  <a:pt x="720" y="12527"/>
                  <a:pt x="711" y="12543"/>
                </a:cubicBezTo>
                <a:cubicBezTo>
                  <a:pt x="709" y="12546"/>
                  <a:pt x="709" y="12553"/>
                  <a:pt x="710" y="12564"/>
                </a:cubicBezTo>
                <a:cubicBezTo>
                  <a:pt x="711" y="12574"/>
                  <a:pt x="713" y="12588"/>
                  <a:pt x="716" y="12605"/>
                </a:cubicBezTo>
                <a:cubicBezTo>
                  <a:pt x="723" y="12640"/>
                  <a:pt x="733" y="12686"/>
                  <a:pt x="747" y="12743"/>
                </a:cubicBezTo>
                <a:cubicBezTo>
                  <a:pt x="775" y="12856"/>
                  <a:pt x="818" y="13007"/>
                  <a:pt x="865" y="13171"/>
                </a:cubicBezTo>
                <a:cubicBezTo>
                  <a:pt x="960" y="13499"/>
                  <a:pt x="1078" y="13877"/>
                  <a:pt x="1161" y="14100"/>
                </a:cubicBezTo>
                <a:cubicBezTo>
                  <a:pt x="1240" y="14313"/>
                  <a:pt x="1305" y="14510"/>
                  <a:pt x="1305" y="14539"/>
                </a:cubicBezTo>
                <a:cubicBezTo>
                  <a:pt x="1305" y="14544"/>
                  <a:pt x="1308" y="14554"/>
                  <a:pt x="1313" y="14568"/>
                </a:cubicBezTo>
                <a:cubicBezTo>
                  <a:pt x="1328" y="14609"/>
                  <a:pt x="1366" y="14689"/>
                  <a:pt x="1417" y="14788"/>
                </a:cubicBezTo>
                <a:cubicBezTo>
                  <a:pt x="1589" y="15120"/>
                  <a:pt x="1918" y="15697"/>
                  <a:pt x="2123" y="16019"/>
                </a:cubicBezTo>
                <a:cubicBezTo>
                  <a:pt x="2164" y="16083"/>
                  <a:pt x="2200" y="16137"/>
                  <a:pt x="2229" y="16177"/>
                </a:cubicBezTo>
                <a:cubicBezTo>
                  <a:pt x="2348" y="16343"/>
                  <a:pt x="2460" y="16470"/>
                  <a:pt x="2476" y="16461"/>
                </a:cubicBezTo>
                <a:cubicBezTo>
                  <a:pt x="2482" y="16458"/>
                  <a:pt x="2488" y="16279"/>
                  <a:pt x="2493" y="15967"/>
                </a:cubicBezTo>
                <a:cubicBezTo>
                  <a:pt x="2498" y="15655"/>
                  <a:pt x="2503" y="15210"/>
                  <a:pt x="2506" y="14678"/>
                </a:cubicBezTo>
                <a:cubicBezTo>
                  <a:pt x="2506" y="14672"/>
                  <a:pt x="2506" y="14666"/>
                  <a:pt x="2506" y="14661"/>
                </a:cubicBezTo>
                <a:cubicBezTo>
                  <a:pt x="2514" y="13598"/>
                  <a:pt x="2518" y="12190"/>
                  <a:pt x="2520" y="10780"/>
                </a:cubicBezTo>
                <a:cubicBezTo>
                  <a:pt x="2522" y="9364"/>
                  <a:pt x="2521" y="7948"/>
                  <a:pt x="2516" y="6887"/>
                </a:cubicBezTo>
                <a:cubicBezTo>
                  <a:pt x="2512" y="6091"/>
                  <a:pt x="2505" y="5493"/>
                  <a:pt x="2497" y="5245"/>
                </a:cubicBezTo>
                <a:cubicBezTo>
                  <a:pt x="2495" y="5161"/>
                  <a:pt x="2491" y="5118"/>
                  <a:pt x="2488" y="5118"/>
                </a:cubicBezTo>
                <a:close/>
                <a:moveTo>
                  <a:pt x="2386" y="5502"/>
                </a:moveTo>
                <a:cubicBezTo>
                  <a:pt x="2446" y="5508"/>
                  <a:pt x="2447" y="5853"/>
                  <a:pt x="2455" y="10764"/>
                </a:cubicBezTo>
                <a:cubicBezTo>
                  <a:pt x="2461" y="13668"/>
                  <a:pt x="2452" y="16064"/>
                  <a:pt x="2437" y="16089"/>
                </a:cubicBezTo>
                <a:cubicBezTo>
                  <a:pt x="2395" y="16159"/>
                  <a:pt x="2312" y="16087"/>
                  <a:pt x="2192" y="15879"/>
                </a:cubicBezTo>
                <a:cubicBezTo>
                  <a:pt x="2133" y="15776"/>
                  <a:pt x="2070" y="15692"/>
                  <a:pt x="2054" y="15692"/>
                </a:cubicBezTo>
                <a:cubicBezTo>
                  <a:pt x="2038" y="15693"/>
                  <a:pt x="1981" y="15592"/>
                  <a:pt x="1927" y="15470"/>
                </a:cubicBezTo>
                <a:cubicBezTo>
                  <a:pt x="1874" y="15348"/>
                  <a:pt x="1729" y="15068"/>
                  <a:pt x="1604" y="14846"/>
                </a:cubicBezTo>
                <a:cubicBezTo>
                  <a:pt x="1479" y="14625"/>
                  <a:pt x="1377" y="14403"/>
                  <a:pt x="1377" y="14354"/>
                </a:cubicBezTo>
                <a:cubicBezTo>
                  <a:pt x="1377" y="14304"/>
                  <a:pt x="1335" y="14183"/>
                  <a:pt x="1283" y="14083"/>
                </a:cubicBezTo>
                <a:cubicBezTo>
                  <a:pt x="1188" y="13900"/>
                  <a:pt x="1123" y="13699"/>
                  <a:pt x="896" y="12861"/>
                </a:cubicBezTo>
                <a:cubicBezTo>
                  <a:pt x="720" y="12217"/>
                  <a:pt x="659" y="11895"/>
                  <a:pt x="672" y="11682"/>
                </a:cubicBezTo>
                <a:cubicBezTo>
                  <a:pt x="678" y="11582"/>
                  <a:pt x="668" y="11483"/>
                  <a:pt x="650" y="11462"/>
                </a:cubicBezTo>
                <a:cubicBezTo>
                  <a:pt x="608" y="11416"/>
                  <a:pt x="604" y="10190"/>
                  <a:pt x="645" y="10144"/>
                </a:cubicBezTo>
                <a:cubicBezTo>
                  <a:pt x="661" y="10126"/>
                  <a:pt x="679" y="9982"/>
                  <a:pt x="684" y="9826"/>
                </a:cubicBezTo>
                <a:cubicBezTo>
                  <a:pt x="689" y="9670"/>
                  <a:pt x="710" y="9505"/>
                  <a:pt x="731" y="9458"/>
                </a:cubicBezTo>
                <a:cubicBezTo>
                  <a:pt x="752" y="9412"/>
                  <a:pt x="760" y="9330"/>
                  <a:pt x="749" y="9277"/>
                </a:cubicBezTo>
                <a:cubicBezTo>
                  <a:pt x="738" y="9225"/>
                  <a:pt x="753" y="9145"/>
                  <a:pt x="782" y="9101"/>
                </a:cubicBezTo>
                <a:cubicBezTo>
                  <a:pt x="811" y="9056"/>
                  <a:pt x="828" y="9007"/>
                  <a:pt x="820" y="8990"/>
                </a:cubicBezTo>
                <a:cubicBezTo>
                  <a:pt x="796" y="8947"/>
                  <a:pt x="968" y="8339"/>
                  <a:pt x="1032" y="8242"/>
                </a:cubicBezTo>
                <a:cubicBezTo>
                  <a:pt x="1062" y="8196"/>
                  <a:pt x="1079" y="8136"/>
                  <a:pt x="1069" y="8107"/>
                </a:cubicBezTo>
                <a:cubicBezTo>
                  <a:pt x="1059" y="8078"/>
                  <a:pt x="1108" y="7915"/>
                  <a:pt x="1178" y="7747"/>
                </a:cubicBezTo>
                <a:cubicBezTo>
                  <a:pt x="1248" y="7579"/>
                  <a:pt x="1305" y="7419"/>
                  <a:pt x="1305" y="7392"/>
                </a:cubicBezTo>
                <a:cubicBezTo>
                  <a:pt x="1305" y="7365"/>
                  <a:pt x="1472" y="7029"/>
                  <a:pt x="1678" y="6646"/>
                </a:cubicBezTo>
                <a:cubicBezTo>
                  <a:pt x="1883" y="6262"/>
                  <a:pt x="2064" y="5892"/>
                  <a:pt x="2078" y="5823"/>
                </a:cubicBezTo>
                <a:cubicBezTo>
                  <a:pt x="2092" y="5753"/>
                  <a:pt x="2115" y="5716"/>
                  <a:pt x="2128" y="5739"/>
                </a:cubicBezTo>
                <a:cubicBezTo>
                  <a:pt x="2141" y="5763"/>
                  <a:pt x="2185" y="5726"/>
                  <a:pt x="2226" y="5656"/>
                </a:cubicBezTo>
                <a:cubicBezTo>
                  <a:pt x="2268" y="5586"/>
                  <a:pt x="2334" y="5517"/>
                  <a:pt x="2374" y="5504"/>
                </a:cubicBezTo>
                <a:cubicBezTo>
                  <a:pt x="2378" y="5503"/>
                  <a:pt x="2382" y="5502"/>
                  <a:pt x="2386" y="5502"/>
                </a:cubicBezTo>
                <a:close/>
                <a:moveTo>
                  <a:pt x="4055" y="7178"/>
                </a:moveTo>
                <a:lnTo>
                  <a:pt x="4066" y="8639"/>
                </a:lnTo>
                <a:lnTo>
                  <a:pt x="4078" y="10101"/>
                </a:lnTo>
                <a:lnTo>
                  <a:pt x="5342" y="10101"/>
                </a:lnTo>
                <a:cubicBezTo>
                  <a:pt x="5640" y="10101"/>
                  <a:pt x="5869" y="10101"/>
                  <a:pt x="6046" y="10098"/>
                </a:cubicBezTo>
                <a:cubicBezTo>
                  <a:pt x="6576" y="10091"/>
                  <a:pt x="6640" y="10064"/>
                  <a:pt x="6721" y="9972"/>
                </a:cubicBezTo>
                <a:cubicBezTo>
                  <a:pt x="6813" y="9868"/>
                  <a:pt x="6876" y="9727"/>
                  <a:pt x="6918" y="9514"/>
                </a:cubicBezTo>
                <a:cubicBezTo>
                  <a:pt x="6929" y="9461"/>
                  <a:pt x="6939" y="9402"/>
                  <a:pt x="6947" y="9340"/>
                </a:cubicBezTo>
                <a:cubicBezTo>
                  <a:pt x="6963" y="9214"/>
                  <a:pt x="6974" y="9071"/>
                  <a:pt x="6982" y="8901"/>
                </a:cubicBezTo>
                <a:cubicBezTo>
                  <a:pt x="6986" y="8816"/>
                  <a:pt x="6989" y="8724"/>
                  <a:pt x="6991" y="8627"/>
                </a:cubicBezTo>
                <a:cubicBezTo>
                  <a:pt x="6999" y="8234"/>
                  <a:pt x="6973" y="7915"/>
                  <a:pt x="6917" y="7685"/>
                </a:cubicBezTo>
                <a:cubicBezTo>
                  <a:pt x="6908" y="7647"/>
                  <a:pt x="6898" y="7612"/>
                  <a:pt x="6887" y="7579"/>
                </a:cubicBezTo>
                <a:cubicBezTo>
                  <a:pt x="6876" y="7546"/>
                  <a:pt x="6864" y="7516"/>
                  <a:pt x="6852" y="7488"/>
                </a:cubicBezTo>
                <a:cubicBezTo>
                  <a:pt x="6835" y="7450"/>
                  <a:pt x="6819" y="7417"/>
                  <a:pt x="6802" y="7388"/>
                </a:cubicBezTo>
                <a:cubicBezTo>
                  <a:pt x="6793" y="7373"/>
                  <a:pt x="6785" y="7361"/>
                  <a:pt x="6776" y="7348"/>
                </a:cubicBezTo>
                <a:cubicBezTo>
                  <a:pt x="6759" y="7327"/>
                  <a:pt x="6740" y="7308"/>
                  <a:pt x="6719" y="7292"/>
                </a:cubicBezTo>
                <a:cubicBezTo>
                  <a:pt x="6715" y="7289"/>
                  <a:pt x="6712" y="7287"/>
                  <a:pt x="6708" y="7284"/>
                </a:cubicBezTo>
                <a:cubicBezTo>
                  <a:pt x="6694" y="7275"/>
                  <a:pt x="6680" y="7264"/>
                  <a:pt x="6663" y="7257"/>
                </a:cubicBezTo>
                <a:cubicBezTo>
                  <a:pt x="6597" y="7226"/>
                  <a:pt x="6504" y="7208"/>
                  <a:pt x="6363" y="7197"/>
                </a:cubicBezTo>
                <a:cubicBezTo>
                  <a:pt x="6151" y="7179"/>
                  <a:pt x="5829" y="7178"/>
                  <a:pt x="5327" y="7178"/>
                </a:cubicBezTo>
                <a:lnTo>
                  <a:pt x="4055" y="7178"/>
                </a:lnTo>
                <a:close/>
                <a:moveTo>
                  <a:pt x="5969" y="7263"/>
                </a:moveTo>
                <a:cubicBezTo>
                  <a:pt x="6461" y="7266"/>
                  <a:pt x="6571" y="7288"/>
                  <a:pt x="6584" y="7348"/>
                </a:cubicBezTo>
                <a:cubicBezTo>
                  <a:pt x="6595" y="7401"/>
                  <a:pt x="6622" y="7443"/>
                  <a:pt x="6645" y="7444"/>
                </a:cubicBezTo>
                <a:cubicBezTo>
                  <a:pt x="6704" y="7446"/>
                  <a:pt x="6846" y="7736"/>
                  <a:pt x="6862" y="7885"/>
                </a:cubicBezTo>
                <a:cubicBezTo>
                  <a:pt x="6869" y="7953"/>
                  <a:pt x="6887" y="8060"/>
                  <a:pt x="6901" y="8122"/>
                </a:cubicBezTo>
                <a:cubicBezTo>
                  <a:pt x="6930" y="8242"/>
                  <a:pt x="6909" y="9000"/>
                  <a:pt x="6867" y="9354"/>
                </a:cubicBezTo>
                <a:cubicBezTo>
                  <a:pt x="6851" y="9495"/>
                  <a:pt x="6789" y="9646"/>
                  <a:pt x="6693" y="9787"/>
                </a:cubicBezTo>
                <a:lnTo>
                  <a:pt x="6544" y="10003"/>
                </a:lnTo>
                <a:lnTo>
                  <a:pt x="5360" y="10022"/>
                </a:lnTo>
                <a:cubicBezTo>
                  <a:pt x="4708" y="10032"/>
                  <a:pt x="4167" y="10020"/>
                  <a:pt x="4157" y="9990"/>
                </a:cubicBezTo>
                <a:cubicBezTo>
                  <a:pt x="4147" y="9961"/>
                  <a:pt x="4133" y="9337"/>
                  <a:pt x="4126" y="8606"/>
                </a:cubicBezTo>
                <a:lnTo>
                  <a:pt x="4114" y="7278"/>
                </a:lnTo>
                <a:lnTo>
                  <a:pt x="5338" y="7265"/>
                </a:lnTo>
                <a:cubicBezTo>
                  <a:pt x="5598" y="7262"/>
                  <a:pt x="5804" y="7262"/>
                  <a:pt x="5969" y="7263"/>
                </a:cubicBezTo>
                <a:close/>
                <a:moveTo>
                  <a:pt x="36" y="11032"/>
                </a:moveTo>
                <a:cubicBezTo>
                  <a:pt x="30" y="11032"/>
                  <a:pt x="25" y="11145"/>
                  <a:pt x="20" y="11369"/>
                </a:cubicBezTo>
                <a:cubicBezTo>
                  <a:pt x="16" y="11592"/>
                  <a:pt x="12" y="11927"/>
                  <a:pt x="9" y="12370"/>
                </a:cubicBezTo>
                <a:cubicBezTo>
                  <a:pt x="6" y="12814"/>
                  <a:pt x="4" y="13365"/>
                  <a:pt x="2" y="14023"/>
                </a:cubicBezTo>
                <a:cubicBezTo>
                  <a:pt x="1" y="14682"/>
                  <a:pt x="0" y="15446"/>
                  <a:pt x="0" y="16316"/>
                </a:cubicBezTo>
                <a:lnTo>
                  <a:pt x="0" y="21600"/>
                </a:lnTo>
                <a:lnTo>
                  <a:pt x="5243" y="21600"/>
                </a:lnTo>
                <a:cubicBezTo>
                  <a:pt x="6442" y="21600"/>
                  <a:pt x="7420" y="21598"/>
                  <a:pt x="8193" y="21594"/>
                </a:cubicBezTo>
                <a:cubicBezTo>
                  <a:pt x="9351" y="21588"/>
                  <a:pt x="10044" y="21577"/>
                  <a:pt x="10318" y="21561"/>
                </a:cubicBezTo>
                <a:cubicBezTo>
                  <a:pt x="10364" y="21558"/>
                  <a:pt x="10398" y="21555"/>
                  <a:pt x="10420" y="21552"/>
                </a:cubicBezTo>
                <a:cubicBezTo>
                  <a:pt x="10443" y="21549"/>
                  <a:pt x="10454" y="21547"/>
                  <a:pt x="10454" y="21544"/>
                </a:cubicBezTo>
                <a:cubicBezTo>
                  <a:pt x="10454" y="21537"/>
                  <a:pt x="10408" y="21527"/>
                  <a:pt x="10319" y="21519"/>
                </a:cubicBezTo>
                <a:cubicBezTo>
                  <a:pt x="10231" y="21511"/>
                  <a:pt x="10099" y="21504"/>
                  <a:pt x="9925" y="21494"/>
                </a:cubicBezTo>
                <a:cubicBezTo>
                  <a:pt x="9639" y="21478"/>
                  <a:pt x="9371" y="21450"/>
                  <a:pt x="9330" y="21434"/>
                </a:cubicBezTo>
                <a:cubicBezTo>
                  <a:pt x="9309" y="21425"/>
                  <a:pt x="9253" y="21413"/>
                  <a:pt x="9181" y="21400"/>
                </a:cubicBezTo>
                <a:cubicBezTo>
                  <a:pt x="9109" y="21388"/>
                  <a:pt x="9020" y="21376"/>
                  <a:pt x="8931" y="21365"/>
                </a:cubicBezTo>
                <a:cubicBezTo>
                  <a:pt x="8753" y="21344"/>
                  <a:pt x="8585" y="21313"/>
                  <a:pt x="8558" y="21297"/>
                </a:cubicBezTo>
                <a:cubicBezTo>
                  <a:pt x="8530" y="21280"/>
                  <a:pt x="8408" y="21250"/>
                  <a:pt x="8286" y="21230"/>
                </a:cubicBezTo>
                <a:cubicBezTo>
                  <a:pt x="8163" y="21210"/>
                  <a:pt x="8039" y="21180"/>
                  <a:pt x="8010" y="21161"/>
                </a:cubicBezTo>
                <a:cubicBezTo>
                  <a:pt x="7981" y="21143"/>
                  <a:pt x="7843" y="21100"/>
                  <a:pt x="7703" y="21066"/>
                </a:cubicBezTo>
                <a:cubicBezTo>
                  <a:pt x="7325" y="20973"/>
                  <a:pt x="7200" y="20934"/>
                  <a:pt x="7140" y="20891"/>
                </a:cubicBezTo>
                <a:cubicBezTo>
                  <a:pt x="7115" y="20873"/>
                  <a:pt x="7086" y="20856"/>
                  <a:pt x="7021" y="20829"/>
                </a:cubicBezTo>
                <a:cubicBezTo>
                  <a:pt x="6955" y="20802"/>
                  <a:pt x="6853" y="20766"/>
                  <a:pt x="6686" y="20704"/>
                </a:cubicBezTo>
                <a:cubicBezTo>
                  <a:pt x="6626" y="20682"/>
                  <a:pt x="6517" y="20635"/>
                  <a:pt x="6442" y="20600"/>
                </a:cubicBezTo>
                <a:cubicBezTo>
                  <a:pt x="6368" y="20565"/>
                  <a:pt x="6241" y="20508"/>
                  <a:pt x="6161" y="20471"/>
                </a:cubicBezTo>
                <a:cubicBezTo>
                  <a:pt x="5876" y="20341"/>
                  <a:pt x="5707" y="20255"/>
                  <a:pt x="5635" y="20207"/>
                </a:cubicBezTo>
                <a:cubicBezTo>
                  <a:pt x="5595" y="20181"/>
                  <a:pt x="5327" y="20016"/>
                  <a:pt x="5038" y="19841"/>
                </a:cubicBezTo>
                <a:cubicBezTo>
                  <a:pt x="4821" y="19710"/>
                  <a:pt x="4608" y="19574"/>
                  <a:pt x="4493" y="19492"/>
                </a:cubicBezTo>
                <a:cubicBezTo>
                  <a:pt x="4454" y="19465"/>
                  <a:pt x="4427" y="19443"/>
                  <a:pt x="4413" y="19430"/>
                </a:cubicBezTo>
                <a:cubicBezTo>
                  <a:pt x="4372" y="19392"/>
                  <a:pt x="4333" y="19363"/>
                  <a:pt x="4312" y="19355"/>
                </a:cubicBezTo>
                <a:cubicBezTo>
                  <a:pt x="4305" y="19352"/>
                  <a:pt x="4301" y="19353"/>
                  <a:pt x="4299" y="19355"/>
                </a:cubicBezTo>
                <a:cubicBezTo>
                  <a:pt x="4295" y="19360"/>
                  <a:pt x="4284" y="19352"/>
                  <a:pt x="4269" y="19336"/>
                </a:cubicBezTo>
                <a:cubicBezTo>
                  <a:pt x="4254" y="19320"/>
                  <a:pt x="4236" y="19295"/>
                  <a:pt x="4217" y="19266"/>
                </a:cubicBezTo>
                <a:cubicBezTo>
                  <a:pt x="4208" y="19251"/>
                  <a:pt x="4197" y="19237"/>
                  <a:pt x="4186" y="19224"/>
                </a:cubicBezTo>
                <a:cubicBezTo>
                  <a:pt x="4176" y="19211"/>
                  <a:pt x="4165" y="19200"/>
                  <a:pt x="4154" y="19191"/>
                </a:cubicBezTo>
                <a:cubicBezTo>
                  <a:pt x="4131" y="19171"/>
                  <a:pt x="4111" y="19159"/>
                  <a:pt x="4096" y="19160"/>
                </a:cubicBezTo>
                <a:cubicBezTo>
                  <a:pt x="4086" y="19160"/>
                  <a:pt x="4066" y="19149"/>
                  <a:pt x="4038" y="19130"/>
                </a:cubicBezTo>
                <a:cubicBezTo>
                  <a:pt x="3842" y="19002"/>
                  <a:pt x="3256" y="18475"/>
                  <a:pt x="3095" y="18272"/>
                </a:cubicBezTo>
                <a:cubicBezTo>
                  <a:pt x="3052" y="18218"/>
                  <a:pt x="3012" y="18170"/>
                  <a:pt x="2980" y="18135"/>
                </a:cubicBezTo>
                <a:cubicBezTo>
                  <a:pt x="2948" y="18099"/>
                  <a:pt x="2925" y="18077"/>
                  <a:pt x="2919" y="18077"/>
                </a:cubicBezTo>
                <a:cubicBezTo>
                  <a:pt x="2907" y="18077"/>
                  <a:pt x="2829" y="17995"/>
                  <a:pt x="2744" y="17896"/>
                </a:cubicBezTo>
                <a:cubicBezTo>
                  <a:pt x="2660" y="17796"/>
                  <a:pt x="2551" y="17677"/>
                  <a:pt x="2503" y="17630"/>
                </a:cubicBezTo>
                <a:cubicBezTo>
                  <a:pt x="2382" y="17510"/>
                  <a:pt x="2148" y="17182"/>
                  <a:pt x="1902" y="16811"/>
                </a:cubicBezTo>
                <a:cubicBezTo>
                  <a:pt x="1656" y="16439"/>
                  <a:pt x="1399" y="16022"/>
                  <a:pt x="1232" y="15721"/>
                </a:cubicBezTo>
                <a:cubicBezTo>
                  <a:pt x="1177" y="15621"/>
                  <a:pt x="1132" y="15534"/>
                  <a:pt x="1101" y="15466"/>
                </a:cubicBezTo>
                <a:cubicBezTo>
                  <a:pt x="1085" y="15431"/>
                  <a:pt x="1072" y="15402"/>
                  <a:pt x="1063" y="15378"/>
                </a:cubicBezTo>
                <a:cubicBezTo>
                  <a:pt x="1055" y="15355"/>
                  <a:pt x="1051" y="15336"/>
                  <a:pt x="1051" y="15324"/>
                </a:cubicBezTo>
                <a:cubicBezTo>
                  <a:pt x="1051" y="15281"/>
                  <a:pt x="1003" y="15158"/>
                  <a:pt x="943" y="15054"/>
                </a:cubicBezTo>
                <a:cubicBezTo>
                  <a:pt x="878" y="14940"/>
                  <a:pt x="806" y="14774"/>
                  <a:pt x="731" y="14576"/>
                </a:cubicBezTo>
                <a:cubicBezTo>
                  <a:pt x="620" y="14278"/>
                  <a:pt x="504" y="13911"/>
                  <a:pt x="406" y="13541"/>
                </a:cubicBezTo>
                <a:cubicBezTo>
                  <a:pt x="308" y="13170"/>
                  <a:pt x="226" y="12799"/>
                  <a:pt x="183" y="12495"/>
                </a:cubicBezTo>
                <a:cubicBezTo>
                  <a:pt x="159" y="12331"/>
                  <a:pt x="125" y="12104"/>
                  <a:pt x="107" y="11992"/>
                </a:cubicBezTo>
                <a:cubicBezTo>
                  <a:pt x="93" y="11908"/>
                  <a:pt x="80" y="11739"/>
                  <a:pt x="75" y="11572"/>
                </a:cubicBezTo>
                <a:cubicBezTo>
                  <a:pt x="73" y="11516"/>
                  <a:pt x="73" y="11462"/>
                  <a:pt x="73" y="11410"/>
                </a:cubicBezTo>
                <a:cubicBezTo>
                  <a:pt x="73" y="11307"/>
                  <a:pt x="69" y="11212"/>
                  <a:pt x="62" y="11144"/>
                </a:cubicBezTo>
                <a:cubicBezTo>
                  <a:pt x="62" y="11136"/>
                  <a:pt x="60" y="11134"/>
                  <a:pt x="59" y="11127"/>
                </a:cubicBezTo>
                <a:cubicBezTo>
                  <a:pt x="55" y="11093"/>
                  <a:pt x="50" y="11063"/>
                  <a:pt x="45" y="11048"/>
                </a:cubicBezTo>
                <a:cubicBezTo>
                  <a:pt x="45" y="11046"/>
                  <a:pt x="44" y="11042"/>
                  <a:pt x="43" y="11040"/>
                </a:cubicBezTo>
                <a:cubicBezTo>
                  <a:pt x="41" y="11035"/>
                  <a:pt x="39" y="11032"/>
                  <a:pt x="36" y="11032"/>
                </a:cubicBezTo>
                <a:close/>
                <a:moveTo>
                  <a:pt x="21564" y="11379"/>
                </a:moveTo>
                <a:cubicBezTo>
                  <a:pt x="21561" y="11380"/>
                  <a:pt x="21559" y="11395"/>
                  <a:pt x="21556" y="11414"/>
                </a:cubicBezTo>
                <a:cubicBezTo>
                  <a:pt x="21552" y="11441"/>
                  <a:pt x="21546" y="11477"/>
                  <a:pt x="21541" y="11531"/>
                </a:cubicBezTo>
                <a:cubicBezTo>
                  <a:pt x="21484" y="12111"/>
                  <a:pt x="21432" y="12504"/>
                  <a:pt x="21374" y="12761"/>
                </a:cubicBezTo>
                <a:cubicBezTo>
                  <a:pt x="21354" y="12853"/>
                  <a:pt x="21325" y="12987"/>
                  <a:pt x="21310" y="13061"/>
                </a:cubicBezTo>
                <a:cubicBezTo>
                  <a:pt x="21292" y="13148"/>
                  <a:pt x="21271" y="13237"/>
                  <a:pt x="21249" y="13331"/>
                </a:cubicBezTo>
                <a:cubicBezTo>
                  <a:pt x="21241" y="13361"/>
                  <a:pt x="21232" y="13392"/>
                  <a:pt x="21225" y="13422"/>
                </a:cubicBezTo>
                <a:cubicBezTo>
                  <a:pt x="21170" y="13642"/>
                  <a:pt x="21106" y="13866"/>
                  <a:pt x="21040" y="14077"/>
                </a:cubicBezTo>
                <a:cubicBezTo>
                  <a:pt x="21030" y="14110"/>
                  <a:pt x="21019" y="14145"/>
                  <a:pt x="21008" y="14177"/>
                </a:cubicBezTo>
                <a:cubicBezTo>
                  <a:pt x="20980" y="14266"/>
                  <a:pt x="20951" y="14351"/>
                  <a:pt x="20923" y="14430"/>
                </a:cubicBezTo>
                <a:cubicBezTo>
                  <a:pt x="20867" y="14589"/>
                  <a:pt x="20813" y="14724"/>
                  <a:pt x="20766" y="14821"/>
                </a:cubicBezTo>
                <a:cubicBezTo>
                  <a:pt x="20742" y="14870"/>
                  <a:pt x="20720" y="14910"/>
                  <a:pt x="20701" y="14938"/>
                </a:cubicBezTo>
                <a:cubicBezTo>
                  <a:pt x="20685" y="14961"/>
                  <a:pt x="20674" y="14981"/>
                  <a:pt x="20669" y="14996"/>
                </a:cubicBezTo>
                <a:cubicBezTo>
                  <a:pt x="20667" y="15003"/>
                  <a:pt x="20666" y="15010"/>
                  <a:pt x="20667" y="15015"/>
                </a:cubicBezTo>
                <a:cubicBezTo>
                  <a:pt x="20668" y="15019"/>
                  <a:pt x="20670" y="15021"/>
                  <a:pt x="20674" y="15021"/>
                </a:cubicBezTo>
                <a:cubicBezTo>
                  <a:pt x="20744" y="15021"/>
                  <a:pt x="19866" y="16595"/>
                  <a:pt x="19569" y="17002"/>
                </a:cubicBezTo>
                <a:cubicBezTo>
                  <a:pt x="19123" y="17613"/>
                  <a:pt x="18971" y="17810"/>
                  <a:pt x="18943" y="17810"/>
                </a:cubicBezTo>
                <a:cubicBezTo>
                  <a:pt x="18926" y="17811"/>
                  <a:pt x="18865" y="17873"/>
                  <a:pt x="18808" y="17948"/>
                </a:cubicBezTo>
                <a:cubicBezTo>
                  <a:pt x="18707" y="18080"/>
                  <a:pt x="18470" y="18315"/>
                  <a:pt x="18197" y="18567"/>
                </a:cubicBezTo>
                <a:cubicBezTo>
                  <a:pt x="18139" y="18623"/>
                  <a:pt x="18047" y="18711"/>
                  <a:pt x="18029" y="18729"/>
                </a:cubicBezTo>
                <a:cubicBezTo>
                  <a:pt x="17929" y="18832"/>
                  <a:pt x="17313" y="19349"/>
                  <a:pt x="17270" y="19367"/>
                </a:cubicBezTo>
                <a:cubicBezTo>
                  <a:pt x="17253" y="19375"/>
                  <a:pt x="17186" y="19424"/>
                  <a:pt x="17122" y="19473"/>
                </a:cubicBezTo>
                <a:cubicBezTo>
                  <a:pt x="17000" y="19568"/>
                  <a:pt x="16942" y="19607"/>
                  <a:pt x="16915" y="19607"/>
                </a:cubicBezTo>
                <a:cubicBezTo>
                  <a:pt x="16889" y="19607"/>
                  <a:pt x="16852" y="19633"/>
                  <a:pt x="16833" y="19665"/>
                </a:cubicBezTo>
                <a:cubicBezTo>
                  <a:pt x="16812" y="19700"/>
                  <a:pt x="16577" y="19853"/>
                  <a:pt x="16339" y="19995"/>
                </a:cubicBezTo>
                <a:cubicBezTo>
                  <a:pt x="16173" y="20094"/>
                  <a:pt x="16009" y="20186"/>
                  <a:pt x="15909" y="20234"/>
                </a:cubicBezTo>
                <a:cubicBezTo>
                  <a:pt x="15865" y="20256"/>
                  <a:pt x="15830" y="20272"/>
                  <a:pt x="15819" y="20272"/>
                </a:cubicBezTo>
                <a:cubicBezTo>
                  <a:pt x="15788" y="20272"/>
                  <a:pt x="15736" y="20300"/>
                  <a:pt x="15702" y="20334"/>
                </a:cubicBezTo>
                <a:cubicBezTo>
                  <a:pt x="15693" y="20343"/>
                  <a:pt x="15675" y="20355"/>
                  <a:pt x="15651" y="20369"/>
                </a:cubicBezTo>
                <a:cubicBezTo>
                  <a:pt x="15578" y="20413"/>
                  <a:pt x="15446" y="20478"/>
                  <a:pt x="15312" y="20536"/>
                </a:cubicBezTo>
                <a:cubicBezTo>
                  <a:pt x="15121" y="20618"/>
                  <a:pt x="14965" y="20685"/>
                  <a:pt x="14827" y="20741"/>
                </a:cubicBezTo>
                <a:cubicBezTo>
                  <a:pt x="14551" y="20854"/>
                  <a:pt x="14353" y="20927"/>
                  <a:pt x="14127" y="20995"/>
                </a:cubicBezTo>
                <a:cubicBezTo>
                  <a:pt x="14014" y="21029"/>
                  <a:pt x="13895" y="21061"/>
                  <a:pt x="13754" y="21099"/>
                </a:cubicBezTo>
                <a:cubicBezTo>
                  <a:pt x="13535" y="21158"/>
                  <a:pt x="13264" y="21234"/>
                  <a:pt x="13153" y="21269"/>
                </a:cubicBezTo>
                <a:cubicBezTo>
                  <a:pt x="13043" y="21305"/>
                  <a:pt x="12860" y="21334"/>
                  <a:pt x="12748" y="21334"/>
                </a:cubicBezTo>
                <a:cubicBezTo>
                  <a:pt x="12635" y="21334"/>
                  <a:pt x="12465" y="21364"/>
                  <a:pt x="12369" y="21400"/>
                </a:cubicBezTo>
                <a:cubicBezTo>
                  <a:pt x="12273" y="21437"/>
                  <a:pt x="11955" y="21476"/>
                  <a:pt x="11662" y="21488"/>
                </a:cubicBezTo>
                <a:cubicBezTo>
                  <a:pt x="11368" y="21500"/>
                  <a:pt x="11116" y="21530"/>
                  <a:pt x="11103" y="21554"/>
                </a:cubicBezTo>
                <a:cubicBezTo>
                  <a:pt x="11096" y="21567"/>
                  <a:pt x="11682" y="21579"/>
                  <a:pt x="12631" y="21588"/>
                </a:cubicBezTo>
                <a:cubicBezTo>
                  <a:pt x="13580" y="21596"/>
                  <a:pt x="14892" y="21600"/>
                  <a:pt x="16339" y="21600"/>
                </a:cubicBezTo>
                <a:lnTo>
                  <a:pt x="21600" y="21600"/>
                </a:lnTo>
                <a:lnTo>
                  <a:pt x="21597" y="16299"/>
                </a:lnTo>
                <a:cubicBezTo>
                  <a:pt x="21596" y="15289"/>
                  <a:pt x="21594" y="14486"/>
                  <a:pt x="21593" y="13830"/>
                </a:cubicBezTo>
                <a:cubicBezTo>
                  <a:pt x="21593" y="13491"/>
                  <a:pt x="21592" y="13283"/>
                  <a:pt x="21591" y="13025"/>
                </a:cubicBezTo>
                <a:cubicBezTo>
                  <a:pt x="21590" y="12701"/>
                  <a:pt x="21589" y="12398"/>
                  <a:pt x="21588" y="12188"/>
                </a:cubicBezTo>
                <a:cubicBezTo>
                  <a:pt x="21586" y="11976"/>
                  <a:pt x="21583" y="11786"/>
                  <a:pt x="21581" y="11670"/>
                </a:cubicBezTo>
                <a:cubicBezTo>
                  <a:pt x="21580" y="11641"/>
                  <a:pt x="21579" y="11592"/>
                  <a:pt x="21578" y="11568"/>
                </a:cubicBezTo>
                <a:cubicBezTo>
                  <a:pt x="21578" y="11556"/>
                  <a:pt x="21578" y="11552"/>
                  <a:pt x="21577" y="11541"/>
                </a:cubicBezTo>
                <a:cubicBezTo>
                  <a:pt x="21575" y="11471"/>
                  <a:pt x="21573" y="11420"/>
                  <a:pt x="21569" y="11398"/>
                </a:cubicBezTo>
                <a:cubicBezTo>
                  <a:pt x="21569" y="11397"/>
                  <a:pt x="21569" y="11396"/>
                  <a:pt x="21569" y="11396"/>
                </a:cubicBezTo>
                <a:cubicBezTo>
                  <a:pt x="21567" y="11384"/>
                  <a:pt x="21566" y="11378"/>
                  <a:pt x="21564" y="11379"/>
                </a:cubicBezTo>
                <a:close/>
                <a:moveTo>
                  <a:pt x="4105" y="17937"/>
                </a:moveTo>
                <a:cubicBezTo>
                  <a:pt x="4110" y="18085"/>
                  <a:pt x="4116" y="18192"/>
                  <a:pt x="4124" y="18232"/>
                </a:cubicBezTo>
                <a:cubicBezTo>
                  <a:pt x="4126" y="18242"/>
                  <a:pt x="4129" y="18248"/>
                  <a:pt x="4131" y="18253"/>
                </a:cubicBezTo>
                <a:cubicBezTo>
                  <a:pt x="4133" y="18258"/>
                  <a:pt x="4135" y="18262"/>
                  <a:pt x="4138" y="18264"/>
                </a:cubicBezTo>
                <a:cubicBezTo>
                  <a:pt x="4164" y="18277"/>
                  <a:pt x="4222" y="18315"/>
                  <a:pt x="4267" y="18349"/>
                </a:cubicBezTo>
                <a:cubicBezTo>
                  <a:pt x="4312" y="18383"/>
                  <a:pt x="4394" y="18443"/>
                  <a:pt x="4448" y="18484"/>
                </a:cubicBezTo>
                <a:cubicBezTo>
                  <a:pt x="4503" y="18525"/>
                  <a:pt x="4577" y="18585"/>
                  <a:pt x="4612" y="18617"/>
                </a:cubicBezTo>
                <a:cubicBezTo>
                  <a:pt x="4646" y="18649"/>
                  <a:pt x="4691" y="18675"/>
                  <a:pt x="4712" y="18675"/>
                </a:cubicBezTo>
                <a:cubicBezTo>
                  <a:pt x="4734" y="18675"/>
                  <a:pt x="4818" y="18735"/>
                  <a:pt x="4901" y="18808"/>
                </a:cubicBezTo>
                <a:cubicBezTo>
                  <a:pt x="4983" y="18881"/>
                  <a:pt x="5080" y="18941"/>
                  <a:pt x="5115" y="18941"/>
                </a:cubicBezTo>
                <a:cubicBezTo>
                  <a:pt x="5150" y="18941"/>
                  <a:pt x="5189" y="18971"/>
                  <a:pt x="5201" y="19008"/>
                </a:cubicBezTo>
                <a:cubicBezTo>
                  <a:pt x="5213" y="19044"/>
                  <a:pt x="5260" y="19074"/>
                  <a:pt x="5305" y="19074"/>
                </a:cubicBezTo>
                <a:cubicBezTo>
                  <a:pt x="5351" y="19074"/>
                  <a:pt x="5400" y="19096"/>
                  <a:pt x="5414" y="19122"/>
                </a:cubicBezTo>
                <a:cubicBezTo>
                  <a:pt x="5416" y="19125"/>
                  <a:pt x="5419" y="19128"/>
                  <a:pt x="5421" y="19130"/>
                </a:cubicBezTo>
                <a:cubicBezTo>
                  <a:pt x="5423" y="19132"/>
                  <a:pt x="5426" y="19133"/>
                  <a:pt x="5428" y="19135"/>
                </a:cubicBezTo>
                <a:cubicBezTo>
                  <a:pt x="5450" y="19155"/>
                  <a:pt x="5516" y="19198"/>
                  <a:pt x="5588" y="19241"/>
                </a:cubicBezTo>
                <a:cubicBezTo>
                  <a:pt x="5718" y="19310"/>
                  <a:pt x="5932" y="19410"/>
                  <a:pt x="6306" y="19577"/>
                </a:cubicBezTo>
                <a:cubicBezTo>
                  <a:pt x="6481" y="19656"/>
                  <a:pt x="6640" y="19733"/>
                  <a:pt x="6752" y="19792"/>
                </a:cubicBezTo>
                <a:cubicBezTo>
                  <a:pt x="6784" y="19807"/>
                  <a:pt x="6880" y="19852"/>
                  <a:pt x="6886" y="19856"/>
                </a:cubicBezTo>
                <a:cubicBezTo>
                  <a:pt x="6916" y="19877"/>
                  <a:pt x="6997" y="19907"/>
                  <a:pt x="7067" y="19922"/>
                </a:cubicBezTo>
                <a:cubicBezTo>
                  <a:pt x="7087" y="19927"/>
                  <a:pt x="7105" y="19936"/>
                  <a:pt x="7124" y="19943"/>
                </a:cubicBezTo>
                <a:cubicBezTo>
                  <a:pt x="7176" y="19951"/>
                  <a:pt x="7219" y="19973"/>
                  <a:pt x="7228" y="19999"/>
                </a:cubicBezTo>
                <a:cubicBezTo>
                  <a:pt x="7230" y="20004"/>
                  <a:pt x="7236" y="20009"/>
                  <a:pt x="7240" y="20014"/>
                </a:cubicBezTo>
                <a:cubicBezTo>
                  <a:pt x="7245" y="20018"/>
                  <a:pt x="7249" y="20023"/>
                  <a:pt x="7255" y="20026"/>
                </a:cubicBezTo>
                <a:cubicBezTo>
                  <a:pt x="7288" y="20046"/>
                  <a:pt x="7345" y="20060"/>
                  <a:pt x="7399" y="20060"/>
                </a:cubicBezTo>
                <a:cubicBezTo>
                  <a:pt x="7417" y="20060"/>
                  <a:pt x="7435" y="20062"/>
                  <a:pt x="7454" y="20064"/>
                </a:cubicBezTo>
                <a:cubicBezTo>
                  <a:pt x="7524" y="20068"/>
                  <a:pt x="7588" y="20080"/>
                  <a:pt x="7601" y="20095"/>
                </a:cubicBezTo>
                <a:cubicBezTo>
                  <a:pt x="7607" y="20102"/>
                  <a:pt x="7637" y="20112"/>
                  <a:pt x="7676" y="20126"/>
                </a:cubicBezTo>
                <a:cubicBezTo>
                  <a:pt x="7680" y="20128"/>
                  <a:pt x="7681" y="20129"/>
                  <a:pt x="7686" y="20130"/>
                </a:cubicBezTo>
                <a:cubicBezTo>
                  <a:pt x="7727" y="20144"/>
                  <a:pt x="7783" y="20162"/>
                  <a:pt x="7846" y="20180"/>
                </a:cubicBezTo>
                <a:cubicBezTo>
                  <a:pt x="7852" y="20182"/>
                  <a:pt x="7856" y="20183"/>
                  <a:pt x="7863" y="20184"/>
                </a:cubicBezTo>
                <a:cubicBezTo>
                  <a:pt x="7976" y="20217"/>
                  <a:pt x="8119" y="20252"/>
                  <a:pt x="8257" y="20284"/>
                </a:cubicBezTo>
                <a:cubicBezTo>
                  <a:pt x="8302" y="20294"/>
                  <a:pt x="8350" y="20303"/>
                  <a:pt x="8390" y="20311"/>
                </a:cubicBezTo>
                <a:cubicBezTo>
                  <a:pt x="8462" y="20325"/>
                  <a:pt x="8548" y="20349"/>
                  <a:pt x="8620" y="20371"/>
                </a:cubicBezTo>
                <a:cubicBezTo>
                  <a:pt x="8665" y="20383"/>
                  <a:pt x="8690" y="20389"/>
                  <a:pt x="8735" y="20401"/>
                </a:cubicBezTo>
                <a:cubicBezTo>
                  <a:pt x="8804" y="20418"/>
                  <a:pt x="8912" y="20439"/>
                  <a:pt x="9027" y="20461"/>
                </a:cubicBezTo>
                <a:cubicBezTo>
                  <a:pt x="9038" y="20462"/>
                  <a:pt x="9050" y="20466"/>
                  <a:pt x="9061" y="20467"/>
                </a:cubicBezTo>
                <a:cubicBezTo>
                  <a:pt x="9191" y="20477"/>
                  <a:pt x="9418" y="20507"/>
                  <a:pt x="9568" y="20534"/>
                </a:cubicBezTo>
                <a:cubicBezTo>
                  <a:pt x="9616" y="20542"/>
                  <a:pt x="9688" y="20552"/>
                  <a:pt x="9772" y="20559"/>
                </a:cubicBezTo>
                <a:cubicBezTo>
                  <a:pt x="10032" y="20575"/>
                  <a:pt x="10346" y="20582"/>
                  <a:pt x="10666" y="20586"/>
                </a:cubicBezTo>
                <a:cubicBezTo>
                  <a:pt x="10636" y="20578"/>
                  <a:pt x="10612" y="20568"/>
                  <a:pt x="10604" y="20554"/>
                </a:cubicBezTo>
                <a:cubicBezTo>
                  <a:pt x="10594" y="20536"/>
                  <a:pt x="10391" y="20504"/>
                  <a:pt x="10138" y="20471"/>
                </a:cubicBezTo>
                <a:cubicBezTo>
                  <a:pt x="10031" y="20463"/>
                  <a:pt x="9938" y="20452"/>
                  <a:pt x="9874" y="20440"/>
                </a:cubicBezTo>
                <a:cubicBezTo>
                  <a:pt x="9868" y="20439"/>
                  <a:pt x="9867" y="20439"/>
                  <a:pt x="9861" y="20438"/>
                </a:cubicBezTo>
                <a:cubicBezTo>
                  <a:pt x="9822" y="20434"/>
                  <a:pt x="9796" y="20429"/>
                  <a:pt x="9756" y="20426"/>
                </a:cubicBezTo>
                <a:cubicBezTo>
                  <a:pt x="9304" y="20382"/>
                  <a:pt x="8795" y="20314"/>
                  <a:pt x="8626" y="20276"/>
                </a:cubicBezTo>
                <a:cubicBezTo>
                  <a:pt x="8343" y="20212"/>
                  <a:pt x="8181" y="20167"/>
                  <a:pt x="7611" y="20004"/>
                </a:cubicBezTo>
                <a:cubicBezTo>
                  <a:pt x="7354" y="19930"/>
                  <a:pt x="7055" y="19826"/>
                  <a:pt x="6849" y="19735"/>
                </a:cubicBezTo>
                <a:cubicBezTo>
                  <a:pt x="6760" y="19696"/>
                  <a:pt x="6630" y="19646"/>
                  <a:pt x="6560" y="19625"/>
                </a:cubicBezTo>
                <a:cubicBezTo>
                  <a:pt x="6490" y="19605"/>
                  <a:pt x="6404" y="19551"/>
                  <a:pt x="6368" y="19505"/>
                </a:cubicBezTo>
                <a:cubicBezTo>
                  <a:pt x="6331" y="19459"/>
                  <a:pt x="6270" y="19436"/>
                  <a:pt x="6232" y="19455"/>
                </a:cubicBezTo>
                <a:cubicBezTo>
                  <a:pt x="6193" y="19473"/>
                  <a:pt x="6120" y="19438"/>
                  <a:pt x="6068" y="19376"/>
                </a:cubicBezTo>
                <a:cubicBezTo>
                  <a:pt x="6017" y="19314"/>
                  <a:pt x="5953" y="19278"/>
                  <a:pt x="5927" y="19297"/>
                </a:cubicBezTo>
                <a:cubicBezTo>
                  <a:pt x="5901" y="19315"/>
                  <a:pt x="5844" y="19286"/>
                  <a:pt x="5801" y="19230"/>
                </a:cubicBezTo>
                <a:cubicBezTo>
                  <a:pt x="5758" y="19175"/>
                  <a:pt x="5701" y="19145"/>
                  <a:pt x="5674" y="19164"/>
                </a:cubicBezTo>
                <a:cubicBezTo>
                  <a:pt x="5647" y="19183"/>
                  <a:pt x="5595" y="19157"/>
                  <a:pt x="5558" y="19106"/>
                </a:cubicBezTo>
                <a:cubicBezTo>
                  <a:pt x="5521" y="19054"/>
                  <a:pt x="5454" y="19011"/>
                  <a:pt x="5411" y="19010"/>
                </a:cubicBezTo>
                <a:cubicBezTo>
                  <a:pt x="5367" y="19009"/>
                  <a:pt x="5322" y="18978"/>
                  <a:pt x="5310" y="18941"/>
                </a:cubicBezTo>
                <a:cubicBezTo>
                  <a:pt x="5298" y="18905"/>
                  <a:pt x="5247" y="18875"/>
                  <a:pt x="5198" y="18875"/>
                </a:cubicBezTo>
                <a:cubicBezTo>
                  <a:pt x="5149" y="18875"/>
                  <a:pt x="5080" y="18849"/>
                  <a:pt x="5046" y="18817"/>
                </a:cubicBezTo>
                <a:cubicBezTo>
                  <a:pt x="4989" y="18763"/>
                  <a:pt x="4879" y="18678"/>
                  <a:pt x="4731" y="18571"/>
                </a:cubicBezTo>
                <a:cubicBezTo>
                  <a:pt x="4723" y="18569"/>
                  <a:pt x="4716" y="18564"/>
                  <a:pt x="4710" y="18557"/>
                </a:cubicBezTo>
                <a:cubicBezTo>
                  <a:pt x="4707" y="18554"/>
                  <a:pt x="4705" y="18553"/>
                  <a:pt x="4702" y="18551"/>
                </a:cubicBezTo>
                <a:cubicBezTo>
                  <a:pt x="4521" y="18421"/>
                  <a:pt x="4320" y="18234"/>
                  <a:pt x="4220" y="18108"/>
                </a:cubicBezTo>
                <a:lnTo>
                  <a:pt x="4150" y="18039"/>
                </a:lnTo>
                <a:lnTo>
                  <a:pt x="4150" y="18010"/>
                </a:lnTo>
                <a:lnTo>
                  <a:pt x="4105" y="17937"/>
                </a:lnTo>
                <a:close/>
              </a:path>
            </a:pathLst>
          </a:custGeom>
          <a:ln w="12700">
            <a:miter lim="400000"/>
          </a:ln>
        </p:spPr>
      </p:pic>
      <p:pic>
        <p:nvPicPr>
          <p:cNvPr id="136" name="pasted-image.tiff"/>
          <p:cNvPicPr>
            <a:picLocks noChangeAspect="1"/>
          </p:cNvPicPr>
          <p:nvPr/>
        </p:nvPicPr>
        <p:blipFill>
          <a:blip r:embed="rId4">
            <a:extLst/>
          </a:blip>
          <a:stretch>
            <a:fillRect/>
          </a:stretch>
        </p:blipFill>
        <p:spPr>
          <a:xfrm>
            <a:off x="1674360" y="1093641"/>
            <a:ext cx="9656079" cy="6434871"/>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p:nvPr/>
        </p:nvSpPr>
        <p:spPr>
          <a:xfrm>
            <a:off x="395330" y="176487"/>
            <a:ext cx="12214140" cy="596901"/>
          </a:xfrm>
          <a:prstGeom prst="rect">
            <a:avLst/>
          </a:prstGeom>
          <a:solidFill>
            <a:schemeClr val="accent1">
              <a:satOff val="20231"/>
              <a:lumOff val="-16526"/>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a:solidFill>
                  <a:srgbClr val="FFFFFF"/>
                </a:solidFill>
                <a:latin typeface="Marker Felt"/>
                <a:ea typeface="Marker Felt"/>
                <a:cs typeface="Marker Felt"/>
                <a:sym typeface="Marker Felt"/>
              </a:defRPr>
            </a:lvl1pPr>
          </a:lstStyle>
          <a:p>
            <a:r>
              <a:t>Accommodation </a:t>
            </a:r>
          </a:p>
        </p:txBody>
      </p:sp>
      <p:pic>
        <p:nvPicPr>
          <p:cNvPr id="139" name="pasted-image.tiff"/>
          <p:cNvPicPr>
            <a:picLocks noChangeAspect="1"/>
          </p:cNvPicPr>
          <p:nvPr/>
        </p:nvPicPr>
        <p:blipFill>
          <a:blip r:embed="rId3">
            <a:extLst/>
          </a:blip>
          <a:stretch>
            <a:fillRect/>
          </a:stretch>
        </p:blipFill>
        <p:spPr>
          <a:xfrm>
            <a:off x="395330" y="952341"/>
            <a:ext cx="11287116" cy="6349004"/>
          </a:xfrm>
          <a:prstGeom prst="rect">
            <a:avLst/>
          </a:prstGeom>
          <a:ln w="12700">
            <a:miter lim="400000"/>
          </a:ln>
        </p:spPr>
      </p:pic>
      <p:pic>
        <p:nvPicPr>
          <p:cNvPr id="2" name="Picture 1"/>
          <p:cNvPicPr>
            <a:picLocks noChangeAspect="1"/>
          </p:cNvPicPr>
          <p:nvPr/>
        </p:nvPicPr>
        <p:blipFill>
          <a:blip r:embed="rId4"/>
          <a:stretch>
            <a:fillRect/>
          </a:stretch>
        </p:blipFill>
        <p:spPr>
          <a:xfrm>
            <a:off x="5902037" y="5431473"/>
            <a:ext cx="6894946" cy="4045035"/>
          </a:xfrm>
          <a:prstGeom prst="rect">
            <a:avLst/>
          </a:prstGeom>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p:nvPr/>
        </p:nvSpPr>
        <p:spPr>
          <a:xfrm>
            <a:off x="395330" y="219364"/>
            <a:ext cx="12214140" cy="596901"/>
          </a:xfrm>
          <a:prstGeom prst="rect">
            <a:avLst/>
          </a:prstGeom>
          <a:solidFill>
            <a:schemeClr val="accent1">
              <a:satOff val="20231"/>
              <a:lumOff val="-16526"/>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a:solidFill>
                  <a:srgbClr val="FFFFFF"/>
                </a:solidFill>
                <a:latin typeface="Marker Felt"/>
                <a:ea typeface="Marker Felt"/>
                <a:cs typeface="Marker Felt"/>
                <a:sym typeface="Marker Felt"/>
              </a:defRPr>
            </a:lvl1pPr>
          </a:lstStyle>
          <a:p>
            <a:r>
              <a:t>Kit List</a:t>
            </a:r>
          </a:p>
        </p:txBody>
      </p:sp>
      <p:pic>
        <p:nvPicPr>
          <p:cNvPr id="142" name="pasted-image.pdf"/>
          <p:cNvPicPr>
            <a:picLocks noChangeAspect="1"/>
          </p:cNvPicPr>
          <p:nvPr/>
        </p:nvPicPr>
        <p:blipFill>
          <a:blip r:embed="rId3">
            <a:extLst/>
          </a:blip>
          <a:stretch>
            <a:fillRect/>
          </a:stretch>
        </p:blipFill>
        <p:spPr>
          <a:xfrm>
            <a:off x="4832892" y="517814"/>
            <a:ext cx="8331585" cy="11917331"/>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p:nvPr/>
        </p:nvSpPr>
        <p:spPr>
          <a:xfrm>
            <a:off x="395330" y="711200"/>
            <a:ext cx="12214140" cy="596901"/>
          </a:xfrm>
          <a:prstGeom prst="rect">
            <a:avLst/>
          </a:prstGeom>
          <a:solidFill>
            <a:schemeClr val="accent1">
              <a:satOff val="20231"/>
              <a:lumOff val="-16526"/>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a:solidFill>
                  <a:srgbClr val="FFFFFF"/>
                </a:solidFill>
                <a:latin typeface="Marker Felt"/>
                <a:ea typeface="Marker Felt"/>
                <a:cs typeface="Marker Felt"/>
                <a:sym typeface="Marker Felt"/>
              </a:defRPr>
            </a:lvl1pPr>
          </a:lstStyle>
          <a:p>
            <a:r>
              <a:t>Kit List</a:t>
            </a:r>
          </a:p>
        </p:txBody>
      </p:sp>
      <p:sp>
        <p:nvSpPr>
          <p:cNvPr id="145" name="Shape 145"/>
          <p:cNvSpPr/>
          <p:nvPr/>
        </p:nvSpPr>
        <p:spPr>
          <a:xfrm>
            <a:off x="845053" y="2082462"/>
            <a:ext cx="11314694" cy="453457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defRPr b="1" u="sng">
                <a:latin typeface="Helvetica Neue"/>
                <a:ea typeface="Helvetica Neue"/>
                <a:cs typeface="Helvetica Neue"/>
                <a:sym typeface="Helvetica Neue"/>
              </a:defRPr>
            </a:pPr>
            <a:r>
              <a:rPr dirty="0"/>
              <a:t>DO NOT BRING……</a:t>
            </a:r>
          </a:p>
          <a:p>
            <a:r>
              <a:rPr dirty="0"/>
              <a:t>Mobile phones, </a:t>
            </a:r>
            <a:r>
              <a:rPr dirty="0" smtClean="0"/>
              <a:t>hand</a:t>
            </a:r>
            <a:r>
              <a:rPr lang="en-GB" dirty="0" smtClean="0"/>
              <a:t>-</a:t>
            </a:r>
            <a:r>
              <a:rPr dirty="0" smtClean="0"/>
              <a:t>held </a:t>
            </a:r>
            <a:r>
              <a:rPr lang="en-GB" dirty="0" smtClean="0"/>
              <a:t>devices</a:t>
            </a:r>
            <a:r>
              <a:rPr dirty="0" smtClean="0"/>
              <a:t>, </a:t>
            </a:r>
            <a:r>
              <a:rPr dirty="0"/>
              <a:t>digital cameras or anything electronic</a:t>
            </a:r>
            <a:r>
              <a:rPr dirty="0" smtClean="0"/>
              <a:t>.</a:t>
            </a:r>
            <a:endParaRPr lang="en-GB" dirty="0" smtClean="0"/>
          </a:p>
          <a:p>
            <a:endParaRPr dirty="0"/>
          </a:p>
          <a:p>
            <a:pPr>
              <a:defRPr b="1" u="sng">
                <a:latin typeface="Helvetica Neue"/>
                <a:ea typeface="Helvetica Neue"/>
                <a:cs typeface="Helvetica Neue"/>
                <a:sym typeface="Helvetica Neue"/>
              </a:defRPr>
            </a:pPr>
            <a:r>
              <a:rPr dirty="0"/>
              <a:t>DO BRING….</a:t>
            </a:r>
          </a:p>
          <a:p>
            <a:r>
              <a:rPr dirty="0"/>
              <a:t>Disposable camera, book to read, crossword, </a:t>
            </a:r>
            <a:r>
              <a:rPr lang="en-GB" dirty="0" err="1" smtClean="0"/>
              <a:t>s</a:t>
            </a:r>
            <a:r>
              <a:rPr dirty="0" err="1" smtClean="0"/>
              <a:t>udoku</a:t>
            </a:r>
            <a:r>
              <a:rPr dirty="0" smtClean="0"/>
              <a:t>, </a:t>
            </a:r>
            <a:r>
              <a:rPr dirty="0"/>
              <a:t>teddy bear and post card/ letter with address and stamp.</a:t>
            </a: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p:nvPr/>
        </p:nvSpPr>
        <p:spPr>
          <a:xfrm>
            <a:off x="395330" y="360218"/>
            <a:ext cx="12214140" cy="596901"/>
          </a:xfrm>
          <a:prstGeom prst="rect">
            <a:avLst/>
          </a:prstGeom>
          <a:solidFill>
            <a:schemeClr val="accent1">
              <a:satOff val="20231"/>
              <a:lumOff val="-16526"/>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a:solidFill>
                  <a:srgbClr val="FFFFFF"/>
                </a:solidFill>
                <a:latin typeface="Marker Felt"/>
                <a:ea typeface="Marker Felt"/>
                <a:cs typeface="Marker Felt"/>
                <a:sym typeface="Marker Felt"/>
              </a:defRPr>
            </a:lvl1pPr>
          </a:lstStyle>
          <a:p>
            <a:r>
              <a:t>A typical day..</a:t>
            </a:r>
          </a:p>
        </p:txBody>
      </p:sp>
      <p:sp>
        <p:nvSpPr>
          <p:cNvPr id="148" name="Shape 148"/>
          <p:cNvSpPr/>
          <p:nvPr/>
        </p:nvSpPr>
        <p:spPr>
          <a:xfrm>
            <a:off x="4208503" y="1637475"/>
            <a:ext cx="4587794" cy="841255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3000"/>
            </a:pPr>
            <a:r>
              <a:rPr dirty="0"/>
              <a:t>Wake up and get dressed.</a:t>
            </a:r>
          </a:p>
          <a:p>
            <a:pPr>
              <a:defRPr sz="3000"/>
            </a:pPr>
            <a:r>
              <a:rPr dirty="0" smtClean="0"/>
              <a:t>Breakfast</a:t>
            </a:r>
            <a:endParaRPr lang="en-GB" dirty="0" smtClean="0"/>
          </a:p>
          <a:p>
            <a:pPr>
              <a:defRPr sz="3000"/>
            </a:pPr>
            <a:endParaRPr dirty="0"/>
          </a:p>
          <a:p>
            <a:pPr>
              <a:defRPr sz="3000"/>
            </a:pPr>
            <a:r>
              <a:rPr dirty="0"/>
              <a:t>Activity </a:t>
            </a:r>
            <a:r>
              <a:rPr dirty="0" smtClean="0"/>
              <a:t>One</a:t>
            </a:r>
            <a:endParaRPr dirty="0"/>
          </a:p>
          <a:p>
            <a:pPr>
              <a:defRPr sz="3000"/>
            </a:pPr>
            <a:r>
              <a:rPr dirty="0"/>
              <a:t>Short </a:t>
            </a:r>
            <a:r>
              <a:rPr dirty="0" smtClean="0"/>
              <a:t>Break</a:t>
            </a:r>
            <a:endParaRPr lang="en-GB" dirty="0" smtClean="0"/>
          </a:p>
          <a:p>
            <a:pPr>
              <a:defRPr sz="3000"/>
            </a:pPr>
            <a:endParaRPr dirty="0"/>
          </a:p>
          <a:p>
            <a:pPr>
              <a:defRPr sz="3000"/>
            </a:pPr>
            <a:r>
              <a:rPr dirty="0"/>
              <a:t>Activity </a:t>
            </a:r>
            <a:r>
              <a:rPr dirty="0" smtClean="0"/>
              <a:t>Two</a:t>
            </a:r>
            <a:endParaRPr dirty="0"/>
          </a:p>
          <a:p>
            <a:pPr>
              <a:defRPr sz="3000"/>
            </a:pPr>
            <a:r>
              <a:rPr dirty="0" smtClean="0"/>
              <a:t>Lunch</a:t>
            </a:r>
            <a:endParaRPr lang="en-GB" dirty="0" smtClean="0"/>
          </a:p>
          <a:p>
            <a:pPr>
              <a:defRPr sz="3000"/>
            </a:pPr>
            <a:endParaRPr dirty="0"/>
          </a:p>
          <a:p>
            <a:pPr>
              <a:defRPr sz="3000"/>
            </a:pPr>
            <a:r>
              <a:rPr dirty="0"/>
              <a:t>Activity </a:t>
            </a:r>
            <a:r>
              <a:rPr dirty="0" smtClean="0"/>
              <a:t>Three</a:t>
            </a:r>
            <a:endParaRPr dirty="0"/>
          </a:p>
          <a:p>
            <a:pPr>
              <a:defRPr sz="3000"/>
            </a:pPr>
            <a:r>
              <a:rPr dirty="0"/>
              <a:t>Short </a:t>
            </a:r>
            <a:r>
              <a:rPr dirty="0" smtClean="0"/>
              <a:t>Break</a:t>
            </a:r>
            <a:endParaRPr lang="en-GB" dirty="0" smtClean="0"/>
          </a:p>
          <a:p>
            <a:pPr>
              <a:defRPr sz="3000"/>
            </a:pPr>
            <a:endParaRPr dirty="0"/>
          </a:p>
          <a:p>
            <a:pPr>
              <a:defRPr sz="3000"/>
            </a:pPr>
            <a:r>
              <a:rPr dirty="0"/>
              <a:t>Activity </a:t>
            </a:r>
            <a:r>
              <a:rPr dirty="0" smtClean="0"/>
              <a:t>Four</a:t>
            </a:r>
            <a:endParaRPr dirty="0"/>
          </a:p>
          <a:p>
            <a:pPr>
              <a:defRPr sz="3000"/>
            </a:pPr>
            <a:r>
              <a:rPr dirty="0" smtClean="0"/>
              <a:t>Dinner</a:t>
            </a:r>
            <a:endParaRPr lang="en-GB" dirty="0" smtClean="0"/>
          </a:p>
          <a:p>
            <a:pPr>
              <a:defRPr sz="3000"/>
            </a:pPr>
            <a:endParaRPr dirty="0"/>
          </a:p>
          <a:p>
            <a:pPr>
              <a:defRPr sz="3000"/>
            </a:pPr>
            <a:r>
              <a:rPr dirty="0"/>
              <a:t>Evening Activity.</a:t>
            </a:r>
          </a:p>
          <a:p>
            <a:pPr>
              <a:defRPr sz="3000"/>
            </a:pPr>
            <a:r>
              <a:rPr dirty="0"/>
              <a:t>Shower and </a:t>
            </a:r>
            <a:r>
              <a:rPr dirty="0" smtClean="0"/>
              <a:t>Bed</a:t>
            </a:r>
            <a:endParaRPr lang="en-GB" dirty="0" smtClean="0"/>
          </a:p>
          <a:p>
            <a:pPr>
              <a:defRPr sz="3000"/>
            </a:pPr>
            <a:endParaRPr dirty="0"/>
          </a:p>
        </p:txBody>
      </p:sp>
      <p:pic>
        <p:nvPicPr>
          <p:cNvPr id="2" name="Picture 1"/>
          <p:cNvPicPr>
            <a:picLocks noChangeAspect="1"/>
          </p:cNvPicPr>
          <p:nvPr/>
        </p:nvPicPr>
        <p:blipFill>
          <a:blip r:embed="rId3"/>
          <a:stretch>
            <a:fillRect/>
          </a:stretch>
        </p:blipFill>
        <p:spPr>
          <a:xfrm>
            <a:off x="395330" y="1637475"/>
            <a:ext cx="3609975" cy="2009775"/>
          </a:xfrm>
          <a:prstGeom prst="rect">
            <a:avLst/>
          </a:prstGeom>
        </p:spPr>
      </p:pic>
      <p:pic>
        <p:nvPicPr>
          <p:cNvPr id="3" name="Picture 2"/>
          <p:cNvPicPr>
            <a:picLocks noChangeAspect="1"/>
          </p:cNvPicPr>
          <p:nvPr/>
        </p:nvPicPr>
        <p:blipFill>
          <a:blip r:embed="rId4"/>
          <a:stretch>
            <a:fillRect/>
          </a:stretch>
        </p:blipFill>
        <p:spPr>
          <a:xfrm>
            <a:off x="395329" y="4107872"/>
            <a:ext cx="3609975" cy="2417618"/>
          </a:xfrm>
          <a:prstGeom prst="rect">
            <a:avLst/>
          </a:prstGeom>
        </p:spPr>
      </p:pic>
      <p:pic>
        <p:nvPicPr>
          <p:cNvPr id="4" name="Picture 3"/>
          <p:cNvPicPr>
            <a:picLocks noChangeAspect="1"/>
          </p:cNvPicPr>
          <p:nvPr/>
        </p:nvPicPr>
        <p:blipFill>
          <a:blip r:embed="rId5"/>
          <a:stretch>
            <a:fillRect/>
          </a:stretch>
        </p:blipFill>
        <p:spPr>
          <a:xfrm>
            <a:off x="8874794" y="1637475"/>
            <a:ext cx="3552733" cy="2074139"/>
          </a:xfrm>
          <a:prstGeom prst="rect">
            <a:avLst/>
          </a:prstGeom>
        </p:spPr>
      </p:pic>
      <p:pic>
        <p:nvPicPr>
          <p:cNvPr id="5" name="Picture 4"/>
          <p:cNvPicPr>
            <a:picLocks noChangeAspect="1"/>
          </p:cNvPicPr>
          <p:nvPr/>
        </p:nvPicPr>
        <p:blipFill>
          <a:blip r:embed="rId6"/>
          <a:stretch>
            <a:fillRect/>
          </a:stretch>
        </p:blipFill>
        <p:spPr>
          <a:xfrm>
            <a:off x="8874794" y="4107872"/>
            <a:ext cx="3547161" cy="2209801"/>
          </a:xfrm>
          <a:prstGeom prst="rect">
            <a:avLst/>
          </a:prstGeom>
        </p:spPr>
      </p:pic>
      <p:pic>
        <p:nvPicPr>
          <p:cNvPr id="6" name="Picture 5"/>
          <p:cNvPicPr>
            <a:picLocks noChangeAspect="1"/>
          </p:cNvPicPr>
          <p:nvPr/>
        </p:nvPicPr>
        <p:blipFill>
          <a:blip r:embed="rId7"/>
          <a:stretch>
            <a:fillRect/>
          </a:stretch>
        </p:blipFill>
        <p:spPr>
          <a:xfrm>
            <a:off x="395329" y="6798002"/>
            <a:ext cx="3631587" cy="2276725"/>
          </a:xfrm>
          <a:prstGeom prst="rect">
            <a:avLst/>
          </a:prstGeom>
        </p:spPr>
      </p:pic>
      <p:pic>
        <p:nvPicPr>
          <p:cNvPr id="7" name="Picture 6"/>
          <p:cNvPicPr>
            <a:picLocks noChangeAspect="1"/>
          </p:cNvPicPr>
          <p:nvPr/>
        </p:nvPicPr>
        <p:blipFill>
          <a:blip r:embed="rId8"/>
          <a:stretch>
            <a:fillRect/>
          </a:stretch>
        </p:blipFill>
        <p:spPr>
          <a:xfrm>
            <a:off x="9652781" y="6580783"/>
            <a:ext cx="1991185" cy="2711161"/>
          </a:xfrm>
          <a:prstGeom prst="rect">
            <a:avLst/>
          </a:prstGeom>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p:nvPr/>
        </p:nvSpPr>
        <p:spPr>
          <a:xfrm>
            <a:off x="436893" y="66194"/>
            <a:ext cx="12214140" cy="596901"/>
          </a:xfrm>
          <a:prstGeom prst="rect">
            <a:avLst/>
          </a:prstGeom>
          <a:solidFill>
            <a:schemeClr val="accent1">
              <a:satOff val="20231"/>
              <a:lumOff val="-16526"/>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a:solidFill>
                  <a:srgbClr val="FFFFFF"/>
                </a:solidFill>
                <a:latin typeface="Marker Felt"/>
                <a:ea typeface="Marker Felt"/>
                <a:cs typeface="Marker Felt"/>
                <a:sym typeface="Marker Felt"/>
              </a:defRPr>
            </a:lvl1pPr>
          </a:lstStyle>
          <a:p>
            <a:r>
              <a:t>Food</a:t>
            </a:r>
          </a:p>
        </p:txBody>
      </p:sp>
      <p:pic>
        <p:nvPicPr>
          <p:cNvPr id="155" name="pasted-image.png"/>
          <p:cNvPicPr>
            <a:picLocks noChangeAspect="1"/>
          </p:cNvPicPr>
          <p:nvPr/>
        </p:nvPicPr>
        <p:blipFill>
          <a:blip r:embed="rId3">
            <a:extLst/>
          </a:blip>
          <a:srcRect r="1"/>
          <a:stretch>
            <a:fillRect/>
          </a:stretch>
        </p:blipFill>
        <p:spPr>
          <a:xfrm>
            <a:off x="3258194" y="2452875"/>
            <a:ext cx="7562058" cy="41239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328"/>
                </a:lnTo>
                <a:cubicBezTo>
                  <a:pt x="0" y="7526"/>
                  <a:pt x="6" y="9412"/>
                  <a:pt x="15" y="10209"/>
                </a:cubicBezTo>
                <a:cubicBezTo>
                  <a:pt x="18" y="10474"/>
                  <a:pt x="21" y="10620"/>
                  <a:pt x="24" y="10614"/>
                </a:cubicBezTo>
                <a:cubicBezTo>
                  <a:pt x="29" y="10605"/>
                  <a:pt x="36" y="10558"/>
                  <a:pt x="43" y="10500"/>
                </a:cubicBezTo>
                <a:cubicBezTo>
                  <a:pt x="55" y="10407"/>
                  <a:pt x="67" y="10270"/>
                  <a:pt x="77" y="10119"/>
                </a:cubicBezTo>
                <a:cubicBezTo>
                  <a:pt x="133" y="9296"/>
                  <a:pt x="152" y="9104"/>
                  <a:pt x="185" y="9067"/>
                </a:cubicBezTo>
                <a:cubicBezTo>
                  <a:pt x="203" y="9047"/>
                  <a:pt x="218" y="8973"/>
                  <a:pt x="218" y="8901"/>
                </a:cubicBezTo>
                <a:cubicBezTo>
                  <a:pt x="218" y="8830"/>
                  <a:pt x="232" y="8719"/>
                  <a:pt x="251" y="8656"/>
                </a:cubicBezTo>
                <a:cubicBezTo>
                  <a:pt x="269" y="8592"/>
                  <a:pt x="341" y="8317"/>
                  <a:pt x="413" y="8043"/>
                </a:cubicBezTo>
                <a:cubicBezTo>
                  <a:pt x="498" y="7712"/>
                  <a:pt x="600" y="7388"/>
                  <a:pt x="718" y="7070"/>
                </a:cubicBezTo>
                <a:cubicBezTo>
                  <a:pt x="776" y="6910"/>
                  <a:pt x="840" y="6752"/>
                  <a:pt x="907" y="6596"/>
                </a:cubicBezTo>
                <a:cubicBezTo>
                  <a:pt x="974" y="6439"/>
                  <a:pt x="1045" y="6285"/>
                  <a:pt x="1121" y="6130"/>
                </a:cubicBezTo>
                <a:cubicBezTo>
                  <a:pt x="1197" y="5975"/>
                  <a:pt x="1277" y="5820"/>
                  <a:pt x="1361" y="5667"/>
                </a:cubicBezTo>
                <a:cubicBezTo>
                  <a:pt x="1446" y="5513"/>
                  <a:pt x="1535" y="5360"/>
                  <a:pt x="1629" y="5207"/>
                </a:cubicBezTo>
                <a:cubicBezTo>
                  <a:pt x="1816" y="4902"/>
                  <a:pt x="2022" y="4599"/>
                  <a:pt x="2247" y="4295"/>
                </a:cubicBezTo>
                <a:cubicBezTo>
                  <a:pt x="2396" y="4092"/>
                  <a:pt x="2560" y="3889"/>
                  <a:pt x="2610" y="3844"/>
                </a:cubicBezTo>
                <a:cubicBezTo>
                  <a:pt x="2659" y="3798"/>
                  <a:pt x="2741" y="3709"/>
                  <a:pt x="2791" y="3648"/>
                </a:cubicBezTo>
                <a:cubicBezTo>
                  <a:pt x="2831" y="3599"/>
                  <a:pt x="2877" y="3547"/>
                  <a:pt x="2927" y="3492"/>
                </a:cubicBezTo>
                <a:cubicBezTo>
                  <a:pt x="3028" y="3382"/>
                  <a:pt x="3147" y="3260"/>
                  <a:pt x="3277" y="3137"/>
                </a:cubicBezTo>
                <a:cubicBezTo>
                  <a:pt x="3342" y="3075"/>
                  <a:pt x="3410" y="3014"/>
                  <a:pt x="3479" y="2952"/>
                </a:cubicBezTo>
                <a:cubicBezTo>
                  <a:pt x="3629" y="2819"/>
                  <a:pt x="3850" y="2621"/>
                  <a:pt x="3971" y="2513"/>
                </a:cubicBezTo>
                <a:cubicBezTo>
                  <a:pt x="4092" y="2405"/>
                  <a:pt x="4215" y="2310"/>
                  <a:pt x="4243" y="2301"/>
                </a:cubicBezTo>
                <a:cubicBezTo>
                  <a:pt x="4271" y="2292"/>
                  <a:pt x="4343" y="2238"/>
                  <a:pt x="4403" y="2181"/>
                </a:cubicBezTo>
                <a:cubicBezTo>
                  <a:pt x="4514" y="2075"/>
                  <a:pt x="5545" y="1428"/>
                  <a:pt x="5907" y="1237"/>
                </a:cubicBezTo>
                <a:cubicBezTo>
                  <a:pt x="6080" y="1146"/>
                  <a:pt x="6445" y="988"/>
                  <a:pt x="7067" y="736"/>
                </a:cubicBezTo>
                <a:cubicBezTo>
                  <a:pt x="7243" y="664"/>
                  <a:pt x="7517" y="579"/>
                  <a:pt x="7918" y="472"/>
                </a:cubicBezTo>
                <a:cubicBezTo>
                  <a:pt x="8058" y="435"/>
                  <a:pt x="8287" y="374"/>
                  <a:pt x="8426" y="337"/>
                </a:cubicBezTo>
                <a:cubicBezTo>
                  <a:pt x="8482" y="322"/>
                  <a:pt x="8548" y="308"/>
                  <a:pt x="8622" y="293"/>
                </a:cubicBezTo>
                <a:cubicBezTo>
                  <a:pt x="8845" y="248"/>
                  <a:pt x="9137" y="203"/>
                  <a:pt x="9423" y="168"/>
                </a:cubicBezTo>
                <a:cubicBezTo>
                  <a:pt x="9803" y="122"/>
                  <a:pt x="10172" y="94"/>
                  <a:pt x="10339" y="106"/>
                </a:cubicBezTo>
                <a:cubicBezTo>
                  <a:pt x="10362" y="108"/>
                  <a:pt x="10385" y="108"/>
                  <a:pt x="10405" y="106"/>
                </a:cubicBezTo>
                <a:cubicBezTo>
                  <a:pt x="10426" y="105"/>
                  <a:pt x="10444" y="102"/>
                  <a:pt x="10460" y="98"/>
                </a:cubicBezTo>
                <a:cubicBezTo>
                  <a:pt x="10491" y="89"/>
                  <a:pt x="10510" y="74"/>
                  <a:pt x="10510" y="58"/>
                </a:cubicBezTo>
                <a:cubicBezTo>
                  <a:pt x="10510" y="41"/>
                  <a:pt x="9951" y="27"/>
                  <a:pt x="9015" y="17"/>
                </a:cubicBezTo>
                <a:cubicBezTo>
                  <a:pt x="8546" y="11"/>
                  <a:pt x="7985" y="7"/>
                  <a:pt x="7350" y="4"/>
                </a:cubicBezTo>
                <a:cubicBezTo>
                  <a:pt x="6716" y="1"/>
                  <a:pt x="6010" y="0"/>
                  <a:pt x="5255" y="0"/>
                </a:cubicBezTo>
                <a:lnTo>
                  <a:pt x="0" y="0"/>
                </a:lnTo>
                <a:close/>
                <a:moveTo>
                  <a:pt x="21600" y="0"/>
                </a:moveTo>
                <a:lnTo>
                  <a:pt x="16337" y="6"/>
                </a:lnTo>
                <a:cubicBezTo>
                  <a:pt x="13441" y="9"/>
                  <a:pt x="11116" y="37"/>
                  <a:pt x="11170" y="67"/>
                </a:cubicBezTo>
                <a:cubicBezTo>
                  <a:pt x="11183" y="74"/>
                  <a:pt x="11210" y="80"/>
                  <a:pt x="11247" y="87"/>
                </a:cubicBezTo>
                <a:cubicBezTo>
                  <a:pt x="11357" y="108"/>
                  <a:pt x="11557" y="125"/>
                  <a:pt x="11760" y="129"/>
                </a:cubicBezTo>
                <a:cubicBezTo>
                  <a:pt x="12030" y="134"/>
                  <a:pt x="12272" y="151"/>
                  <a:pt x="12296" y="168"/>
                </a:cubicBezTo>
                <a:cubicBezTo>
                  <a:pt x="12321" y="185"/>
                  <a:pt x="12520" y="230"/>
                  <a:pt x="12740" y="268"/>
                </a:cubicBezTo>
                <a:cubicBezTo>
                  <a:pt x="12882" y="293"/>
                  <a:pt x="13007" y="317"/>
                  <a:pt x="13126" y="341"/>
                </a:cubicBezTo>
                <a:cubicBezTo>
                  <a:pt x="13246" y="365"/>
                  <a:pt x="13359" y="391"/>
                  <a:pt x="13475" y="420"/>
                </a:cubicBezTo>
                <a:cubicBezTo>
                  <a:pt x="13709" y="478"/>
                  <a:pt x="13956" y="550"/>
                  <a:pt x="14297" y="657"/>
                </a:cubicBezTo>
                <a:cubicBezTo>
                  <a:pt x="14366" y="679"/>
                  <a:pt x="14448" y="705"/>
                  <a:pt x="14533" y="736"/>
                </a:cubicBezTo>
                <a:cubicBezTo>
                  <a:pt x="14703" y="797"/>
                  <a:pt x="14887" y="870"/>
                  <a:pt x="15013" y="925"/>
                </a:cubicBezTo>
                <a:cubicBezTo>
                  <a:pt x="15076" y="953"/>
                  <a:pt x="15124" y="976"/>
                  <a:pt x="15150" y="992"/>
                </a:cubicBezTo>
                <a:cubicBezTo>
                  <a:pt x="15175" y="1007"/>
                  <a:pt x="15220" y="1029"/>
                  <a:pt x="15272" y="1054"/>
                </a:cubicBezTo>
                <a:cubicBezTo>
                  <a:pt x="15325" y="1079"/>
                  <a:pt x="15384" y="1105"/>
                  <a:pt x="15439" y="1127"/>
                </a:cubicBezTo>
                <a:cubicBezTo>
                  <a:pt x="15575" y="1182"/>
                  <a:pt x="15816" y="1307"/>
                  <a:pt x="16034" y="1430"/>
                </a:cubicBezTo>
                <a:cubicBezTo>
                  <a:pt x="16057" y="1443"/>
                  <a:pt x="16076" y="1455"/>
                  <a:pt x="16099" y="1468"/>
                </a:cubicBezTo>
                <a:cubicBezTo>
                  <a:pt x="16302" y="1581"/>
                  <a:pt x="16483" y="1688"/>
                  <a:pt x="16509" y="1717"/>
                </a:cubicBezTo>
                <a:cubicBezTo>
                  <a:pt x="16529" y="1739"/>
                  <a:pt x="16577" y="1766"/>
                  <a:pt x="16617" y="1777"/>
                </a:cubicBezTo>
                <a:cubicBezTo>
                  <a:pt x="16629" y="1781"/>
                  <a:pt x="16642" y="1792"/>
                  <a:pt x="16655" y="1800"/>
                </a:cubicBezTo>
                <a:cubicBezTo>
                  <a:pt x="16688" y="1810"/>
                  <a:pt x="16716" y="1833"/>
                  <a:pt x="16725" y="1860"/>
                </a:cubicBezTo>
                <a:cubicBezTo>
                  <a:pt x="16728" y="1868"/>
                  <a:pt x="16733" y="1876"/>
                  <a:pt x="16738" y="1883"/>
                </a:cubicBezTo>
                <a:cubicBezTo>
                  <a:pt x="16739" y="1885"/>
                  <a:pt x="16740" y="1886"/>
                  <a:pt x="16741" y="1887"/>
                </a:cubicBezTo>
                <a:cubicBezTo>
                  <a:pt x="16764" y="1911"/>
                  <a:pt x="16796" y="1927"/>
                  <a:pt x="16823" y="1927"/>
                </a:cubicBezTo>
                <a:cubicBezTo>
                  <a:pt x="16843" y="1927"/>
                  <a:pt x="16879" y="1948"/>
                  <a:pt x="16919" y="1977"/>
                </a:cubicBezTo>
                <a:cubicBezTo>
                  <a:pt x="16951" y="2000"/>
                  <a:pt x="16985" y="2028"/>
                  <a:pt x="17016" y="2060"/>
                </a:cubicBezTo>
                <a:cubicBezTo>
                  <a:pt x="17087" y="2133"/>
                  <a:pt x="17167" y="2193"/>
                  <a:pt x="17195" y="2193"/>
                </a:cubicBezTo>
                <a:cubicBezTo>
                  <a:pt x="17202" y="2193"/>
                  <a:pt x="17213" y="2200"/>
                  <a:pt x="17230" y="2210"/>
                </a:cubicBezTo>
                <a:cubicBezTo>
                  <a:pt x="17279" y="2240"/>
                  <a:pt x="17366" y="2310"/>
                  <a:pt x="17451" y="2393"/>
                </a:cubicBezTo>
                <a:cubicBezTo>
                  <a:pt x="17565" y="2502"/>
                  <a:pt x="17676" y="2593"/>
                  <a:pt x="17699" y="2594"/>
                </a:cubicBezTo>
                <a:cubicBezTo>
                  <a:pt x="17778" y="2597"/>
                  <a:pt x="18604" y="3387"/>
                  <a:pt x="18816" y="3663"/>
                </a:cubicBezTo>
                <a:cubicBezTo>
                  <a:pt x="18842" y="3697"/>
                  <a:pt x="18869" y="3729"/>
                  <a:pt x="18893" y="3752"/>
                </a:cubicBezTo>
                <a:cubicBezTo>
                  <a:pt x="18917" y="3775"/>
                  <a:pt x="18936" y="3787"/>
                  <a:pt x="18945" y="3787"/>
                </a:cubicBezTo>
                <a:cubicBezTo>
                  <a:pt x="18950" y="3787"/>
                  <a:pt x="18957" y="3791"/>
                  <a:pt x="18964" y="3798"/>
                </a:cubicBezTo>
                <a:cubicBezTo>
                  <a:pt x="18987" y="3818"/>
                  <a:pt x="19018" y="3866"/>
                  <a:pt x="19045" y="3920"/>
                </a:cubicBezTo>
                <a:cubicBezTo>
                  <a:pt x="19081" y="3994"/>
                  <a:pt x="19130" y="4054"/>
                  <a:pt x="19154" y="4054"/>
                </a:cubicBezTo>
                <a:cubicBezTo>
                  <a:pt x="19165" y="4054"/>
                  <a:pt x="19185" y="4073"/>
                  <a:pt x="19208" y="4103"/>
                </a:cubicBezTo>
                <a:cubicBezTo>
                  <a:pt x="19231" y="4134"/>
                  <a:pt x="19257" y="4174"/>
                  <a:pt x="19281" y="4220"/>
                </a:cubicBezTo>
                <a:cubicBezTo>
                  <a:pt x="19301" y="4260"/>
                  <a:pt x="19325" y="4297"/>
                  <a:pt x="19345" y="4326"/>
                </a:cubicBezTo>
                <a:cubicBezTo>
                  <a:pt x="19360" y="4346"/>
                  <a:pt x="19373" y="4363"/>
                  <a:pt x="19385" y="4374"/>
                </a:cubicBezTo>
                <a:cubicBezTo>
                  <a:pt x="19394" y="4382"/>
                  <a:pt x="19402" y="4386"/>
                  <a:pt x="19408" y="4386"/>
                </a:cubicBezTo>
                <a:cubicBezTo>
                  <a:pt x="19415" y="4386"/>
                  <a:pt x="19426" y="4398"/>
                  <a:pt x="19439" y="4413"/>
                </a:cubicBezTo>
                <a:cubicBezTo>
                  <a:pt x="19472" y="4447"/>
                  <a:pt x="19520" y="4510"/>
                  <a:pt x="19565" y="4586"/>
                </a:cubicBezTo>
                <a:cubicBezTo>
                  <a:pt x="19631" y="4695"/>
                  <a:pt x="19693" y="4785"/>
                  <a:pt x="19705" y="4785"/>
                </a:cubicBezTo>
                <a:cubicBezTo>
                  <a:pt x="19744" y="4785"/>
                  <a:pt x="19987" y="5220"/>
                  <a:pt x="20241" y="5708"/>
                </a:cubicBezTo>
                <a:cubicBezTo>
                  <a:pt x="20547" y="6289"/>
                  <a:pt x="20865" y="6946"/>
                  <a:pt x="20872" y="7061"/>
                </a:cubicBezTo>
                <a:cubicBezTo>
                  <a:pt x="20874" y="7089"/>
                  <a:pt x="20905" y="7164"/>
                  <a:pt x="20940" y="7230"/>
                </a:cubicBezTo>
                <a:cubicBezTo>
                  <a:pt x="20955" y="7256"/>
                  <a:pt x="20973" y="7303"/>
                  <a:pt x="20994" y="7363"/>
                </a:cubicBezTo>
                <a:cubicBezTo>
                  <a:pt x="21014" y="7423"/>
                  <a:pt x="21039" y="7497"/>
                  <a:pt x="21064" y="7581"/>
                </a:cubicBezTo>
                <a:cubicBezTo>
                  <a:pt x="21139" y="7834"/>
                  <a:pt x="21229" y="8173"/>
                  <a:pt x="21298" y="8473"/>
                </a:cubicBezTo>
                <a:cubicBezTo>
                  <a:pt x="21369" y="8773"/>
                  <a:pt x="21419" y="9034"/>
                  <a:pt x="21419" y="9126"/>
                </a:cubicBezTo>
                <a:cubicBezTo>
                  <a:pt x="21419" y="9168"/>
                  <a:pt x="21423" y="9211"/>
                  <a:pt x="21429" y="9250"/>
                </a:cubicBezTo>
                <a:cubicBezTo>
                  <a:pt x="21430" y="9256"/>
                  <a:pt x="21430" y="9260"/>
                  <a:pt x="21431" y="9265"/>
                </a:cubicBezTo>
                <a:cubicBezTo>
                  <a:pt x="21437" y="9297"/>
                  <a:pt x="21444" y="9327"/>
                  <a:pt x="21451" y="9342"/>
                </a:cubicBezTo>
                <a:cubicBezTo>
                  <a:pt x="21469" y="9377"/>
                  <a:pt x="21493" y="9524"/>
                  <a:pt x="21504" y="9670"/>
                </a:cubicBezTo>
                <a:cubicBezTo>
                  <a:pt x="21514" y="9816"/>
                  <a:pt x="21533" y="10079"/>
                  <a:pt x="21548" y="10252"/>
                </a:cubicBezTo>
                <a:cubicBezTo>
                  <a:pt x="21562" y="10426"/>
                  <a:pt x="21580" y="10568"/>
                  <a:pt x="21588" y="10568"/>
                </a:cubicBezTo>
                <a:cubicBezTo>
                  <a:pt x="21591" y="10568"/>
                  <a:pt x="21594" y="9973"/>
                  <a:pt x="21597" y="9015"/>
                </a:cubicBezTo>
                <a:cubicBezTo>
                  <a:pt x="21599" y="8058"/>
                  <a:pt x="21600" y="6737"/>
                  <a:pt x="21600" y="5284"/>
                </a:cubicBezTo>
                <a:lnTo>
                  <a:pt x="21600" y="0"/>
                </a:lnTo>
                <a:close/>
                <a:moveTo>
                  <a:pt x="10950" y="1023"/>
                </a:moveTo>
                <a:cubicBezTo>
                  <a:pt x="10310" y="1020"/>
                  <a:pt x="9649" y="1035"/>
                  <a:pt x="9535" y="1068"/>
                </a:cubicBezTo>
                <a:cubicBezTo>
                  <a:pt x="9484" y="1083"/>
                  <a:pt x="9407" y="1098"/>
                  <a:pt x="9324" y="1110"/>
                </a:cubicBezTo>
                <a:cubicBezTo>
                  <a:pt x="9238" y="1123"/>
                  <a:pt x="9146" y="1133"/>
                  <a:pt x="9068" y="1137"/>
                </a:cubicBezTo>
                <a:cubicBezTo>
                  <a:pt x="9005" y="1140"/>
                  <a:pt x="8939" y="1149"/>
                  <a:pt x="8879" y="1158"/>
                </a:cubicBezTo>
                <a:cubicBezTo>
                  <a:pt x="8792" y="1171"/>
                  <a:pt x="8715" y="1186"/>
                  <a:pt x="8680" y="1204"/>
                </a:cubicBezTo>
                <a:cubicBezTo>
                  <a:pt x="8620" y="1233"/>
                  <a:pt x="8473" y="1274"/>
                  <a:pt x="8354" y="1295"/>
                </a:cubicBezTo>
                <a:cubicBezTo>
                  <a:pt x="8234" y="1316"/>
                  <a:pt x="8040" y="1359"/>
                  <a:pt x="7922" y="1393"/>
                </a:cubicBezTo>
                <a:cubicBezTo>
                  <a:pt x="7803" y="1426"/>
                  <a:pt x="7697" y="1450"/>
                  <a:pt x="7686" y="1447"/>
                </a:cubicBezTo>
                <a:cubicBezTo>
                  <a:pt x="7680" y="1445"/>
                  <a:pt x="7669" y="1447"/>
                  <a:pt x="7655" y="1453"/>
                </a:cubicBezTo>
                <a:cubicBezTo>
                  <a:pt x="7642" y="1459"/>
                  <a:pt x="7626" y="1468"/>
                  <a:pt x="7611" y="1478"/>
                </a:cubicBezTo>
                <a:cubicBezTo>
                  <a:pt x="7608" y="1480"/>
                  <a:pt x="7582" y="1489"/>
                  <a:pt x="7575" y="1493"/>
                </a:cubicBezTo>
                <a:cubicBezTo>
                  <a:pt x="7468" y="1544"/>
                  <a:pt x="7010" y="1714"/>
                  <a:pt x="6747" y="1800"/>
                </a:cubicBezTo>
                <a:cubicBezTo>
                  <a:pt x="6548" y="1879"/>
                  <a:pt x="6373" y="1962"/>
                  <a:pt x="6163" y="2077"/>
                </a:cubicBezTo>
                <a:cubicBezTo>
                  <a:pt x="6127" y="2097"/>
                  <a:pt x="6124" y="2097"/>
                  <a:pt x="6078" y="2122"/>
                </a:cubicBezTo>
                <a:cubicBezTo>
                  <a:pt x="6074" y="2125"/>
                  <a:pt x="6071" y="2126"/>
                  <a:pt x="6067" y="2129"/>
                </a:cubicBezTo>
                <a:cubicBezTo>
                  <a:pt x="6065" y="2130"/>
                  <a:pt x="6062" y="2132"/>
                  <a:pt x="6060" y="2133"/>
                </a:cubicBezTo>
                <a:cubicBezTo>
                  <a:pt x="5998" y="2166"/>
                  <a:pt x="5935" y="2198"/>
                  <a:pt x="5880" y="2220"/>
                </a:cubicBezTo>
                <a:cubicBezTo>
                  <a:pt x="5850" y="2232"/>
                  <a:pt x="5823" y="2242"/>
                  <a:pt x="5800" y="2249"/>
                </a:cubicBezTo>
                <a:cubicBezTo>
                  <a:pt x="5799" y="2249"/>
                  <a:pt x="5798" y="2249"/>
                  <a:pt x="5797" y="2249"/>
                </a:cubicBezTo>
                <a:cubicBezTo>
                  <a:pt x="5775" y="2256"/>
                  <a:pt x="5758" y="2260"/>
                  <a:pt x="5746" y="2260"/>
                </a:cubicBezTo>
                <a:cubicBezTo>
                  <a:pt x="5734" y="2260"/>
                  <a:pt x="5722" y="2262"/>
                  <a:pt x="5710" y="2266"/>
                </a:cubicBezTo>
                <a:cubicBezTo>
                  <a:pt x="5687" y="2273"/>
                  <a:pt x="5665" y="2285"/>
                  <a:pt x="5651" y="2301"/>
                </a:cubicBezTo>
                <a:cubicBezTo>
                  <a:pt x="5644" y="2309"/>
                  <a:pt x="5638" y="2317"/>
                  <a:pt x="5635" y="2326"/>
                </a:cubicBezTo>
                <a:cubicBezTo>
                  <a:pt x="5629" y="2344"/>
                  <a:pt x="5614" y="2362"/>
                  <a:pt x="5594" y="2374"/>
                </a:cubicBezTo>
                <a:cubicBezTo>
                  <a:pt x="5575" y="2386"/>
                  <a:pt x="5550" y="2393"/>
                  <a:pt x="5526" y="2393"/>
                </a:cubicBezTo>
                <a:cubicBezTo>
                  <a:pt x="5479" y="2393"/>
                  <a:pt x="5431" y="2423"/>
                  <a:pt x="5419" y="2459"/>
                </a:cubicBezTo>
                <a:cubicBezTo>
                  <a:pt x="5406" y="2496"/>
                  <a:pt x="5357" y="2526"/>
                  <a:pt x="5310" y="2526"/>
                </a:cubicBezTo>
                <a:cubicBezTo>
                  <a:pt x="5286" y="2526"/>
                  <a:pt x="5262" y="2532"/>
                  <a:pt x="5242" y="2544"/>
                </a:cubicBezTo>
                <a:cubicBezTo>
                  <a:pt x="5222" y="2556"/>
                  <a:pt x="5207" y="2574"/>
                  <a:pt x="5201" y="2592"/>
                </a:cubicBezTo>
                <a:cubicBezTo>
                  <a:pt x="5189" y="2629"/>
                  <a:pt x="5146" y="2659"/>
                  <a:pt x="5107" y="2659"/>
                </a:cubicBezTo>
                <a:cubicBezTo>
                  <a:pt x="5068" y="2659"/>
                  <a:pt x="5008" y="2685"/>
                  <a:pt x="4973" y="2717"/>
                </a:cubicBezTo>
                <a:cubicBezTo>
                  <a:pt x="4939" y="2749"/>
                  <a:pt x="4862" y="2813"/>
                  <a:pt x="4802" y="2858"/>
                </a:cubicBezTo>
                <a:cubicBezTo>
                  <a:pt x="4742" y="2903"/>
                  <a:pt x="4665" y="2967"/>
                  <a:pt x="4631" y="3000"/>
                </a:cubicBezTo>
                <a:cubicBezTo>
                  <a:pt x="4596" y="3032"/>
                  <a:pt x="4544" y="3058"/>
                  <a:pt x="4516" y="3058"/>
                </a:cubicBezTo>
                <a:cubicBezTo>
                  <a:pt x="4504" y="3058"/>
                  <a:pt x="4474" y="3076"/>
                  <a:pt x="4437" y="3104"/>
                </a:cubicBezTo>
                <a:cubicBezTo>
                  <a:pt x="4431" y="3108"/>
                  <a:pt x="4425" y="3111"/>
                  <a:pt x="4419" y="3116"/>
                </a:cubicBezTo>
                <a:cubicBezTo>
                  <a:pt x="4372" y="3152"/>
                  <a:pt x="4316" y="3203"/>
                  <a:pt x="4259" y="3257"/>
                </a:cubicBezTo>
                <a:cubicBezTo>
                  <a:pt x="4145" y="3367"/>
                  <a:pt x="4029" y="3457"/>
                  <a:pt x="4001" y="3457"/>
                </a:cubicBezTo>
                <a:cubicBezTo>
                  <a:pt x="3972" y="3457"/>
                  <a:pt x="3927" y="3484"/>
                  <a:pt x="3877" y="3532"/>
                </a:cubicBezTo>
                <a:cubicBezTo>
                  <a:pt x="3852" y="3556"/>
                  <a:pt x="3825" y="3585"/>
                  <a:pt x="3799" y="3617"/>
                </a:cubicBezTo>
                <a:cubicBezTo>
                  <a:pt x="3772" y="3649"/>
                  <a:pt x="3746" y="3683"/>
                  <a:pt x="3721" y="3721"/>
                </a:cubicBezTo>
                <a:cubicBezTo>
                  <a:pt x="3684" y="3776"/>
                  <a:pt x="3645" y="3811"/>
                  <a:pt x="3636" y="3798"/>
                </a:cubicBezTo>
                <a:cubicBezTo>
                  <a:pt x="3626" y="3784"/>
                  <a:pt x="3543" y="3860"/>
                  <a:pt x="3450" y="3966"/>
                </a:cubicBezTo>
                <a:cubicBezTo>
                  <a:pt x="3403" y="4020"/>
                  <a:pt x="3349" y="4079"/>
                  <a:pt x="3300" y="4130"/>
                </a:cubicBezTo>
                <a:cubicBezTo>
                  <a:pt x="3251" y="4182"/>
                  <a:pt x="3206" y="4228"/>
                  <a:pt x="3179" y="4253"/>
                </a:cubicBezTo>
                <a:cubicBezTo>
                  <a:pt x="3161" y="4269"/>
                  <a:pt x="3147" y="4283"/>
                  <a:pt x="3136" y="4297"/>
                </a:cubicBezTo>
                <a:cubicBezTo>
                  <a:pt x="3125" y="4310"/>
                  <a:pt x="3117" y="4323"/>
                  <a:pt x="3113" y="4334"/>
                </a:cubicBezTo>
                <a:cubicBezTo>
                  <a:pt x="3109" y="4345"/>
                  <a:pt x="3108" y="4356"/>
                  <a:pt x="3110" y="4365"/>
                </a:cubicBezTo>
                <a:cubicBezTo>
                  <a:pt x="3112" y="4375"/>
                  <a:pt x="3116" y="4384"/>
                  <a:pt x="3124" y="4392"/>
                </a:cubicBezTo>
                <a:cubicBezTo>
                  <a:pt x="3150" y="4419"/>
                  <a:pt x="4093" y="4454"/>
                  <a:pt x="5219" y="4469"/>
                </a:cubicBezTo>
                <a:cubicBezTo>
                  <a:pt x="5987" y="4480"/>
                  <a:pt x="6477" y="4487"/>
                  <a:pt x="6803" y="4505"/>
                </a:cubicBezTo>
                <a:cubicBezTo>
                  <a:pt x="7020" y="4516"/>
                  <a:pt x="7163" y="4531"/>
                  <a:pt x="7268" y="4554"/>
                </a:cubicBezTo>
                <a:cubicBezTo>
                  <a:pt x="7372" y="4578"/>
                  <a:pt x="7437" y="4611"/>
                  <a:pt x="7495" y="4654"/>
                </a:cubicBezTo>
                <a:cubicBezTo>
                  <a:pt x="7525" y="4676"/>
                  <a:pt x="7552" y="4699"/>
                  <a:pt x="7583" y="4727"/>
                </a:cubicBezTo>
                <a:cubicBezTo>
                  <a:pt x="7600" y="4743"/>
                  <a:pt x="7620" y="4758"/>
                  <a:pt x="7638" y="4769"/>
                </a:cubicBezTo>
                <a:cubicBezTo>
                  <a:pt x="7657" y="4779"/>
                  <a:pt x="7673" y="4785"/>
                  <a:pt x="7683" y="4785"/>
                </a:cubicBezTo>
                <a:cubicBezTo>
                  <a:pt x="7699" y="4785"/>
                  <a:pt x="7730" y="4814"/>
                  <a:pt x="7770" y="4862"/>
                </a:cubicBezTo>
                <a:cubicBezTo>
                  <a:pt x="7849" y="4958"/>
                  <a:pt x="7961" y="5128"/>
                  <a:pt x="8045" y="5280"/>
                </a:cubicBezTo>
                <a:cubicBezTo>
                  <a:pt x="8066" y="5318"/>
                  <a:pt x="8085" y="5354"/>
                  <a:pt x="8102" y="5388"/>
                </a:cubicBezTo>
                <a:cubicBezTo>
                  <a:pt x="8119" y="5422"/>
                  <a:pt x="8132" y="5456"/>
                  <a:pt x="8143" y="5484"/>
                </a:cubicBezTo>
                <a:cubicBezTo>
                  <a:pt x="8282" y="5860"/>
                  <a:pt x="8415" y="6324"/>
                  <a:pt x="8393" y="6363"/>
                </a:cubicBezTo>
                <a:cubicBezTo>
                  <a:pt x="8388" y="6373"/>
                  <a:pt x="8386" y="6391"/>
                  <a:pt x="8389" y="6413"/>
                </a:cubicBezTo>
                <a:cubicBezTo>
                  <a:pt x="8392" y="6435"/>
                  <a:pt x="8399" y="6460"/>
                  <a:pt x="8409" y="6481"/>
                </a:cubicBezTo>
                <a:cubicBezTo>
                  <a:pt x="8419" y="6503"/>
                  <a:pt x="8429" y="6553"/>
                  <a:pt x="8438" y="6614"/>
                </a:cubicBezTo>
                <a:cubicBezTo>
                  <a:pt x="8446" y="6676"/>
                  <a:pt x="8452" y="6749"/>
                  <a:pt x="8455" y="6820"/>
                </a:cubicBezTo>
                <a:cubicBezTo>
                  <a:pt x="8459" y="6927"/>
                  <a:pt x="8471" y="7043"/>
                  <a:pt x="8484" y="7118"/>
                </a:cubicBezTo>
                <a:cubicBezTo>
                  <a:pt x="8488" y="7142"/>
                  <a:pt x="8493" y="7162"/>
                  <a:pt x="8498" y="7176"/>
                </a:cubicBezTo>
                <a:cubicBezTo>
                  <a:pt x="8527" y="7263"/>
                  <a:pt x="8534" y="8365"/>
                  <a:pt x="8523" y="9221"/>
                </a:cubicBezTo>
                <a:cubicBezTo>
                  <a:pt x="8518" y="9564"/>
                  <a:pt x="8511" y="9868"/>
                  <a:pt x="8501" y="10051"/>
                </a:cubicBezTo>
                <a:cubicBezTo>
                  <a:pt x="8496" y="10142"/>
                  <a:pt x="8490" y="10202"/>
                  <a:pt x="8484" y="10223"/>
                </a:cubicBezTo>
                <a:cubicBezTo>
                  <a:pt x="8462" y="10298"/>
                  <a:pt x="8444" y="10480"/>
                  <a:pt x="8444" y="10626"/>
                </a:cubicBezTo>
                <a:cubicBezTo>
                  <a:pt x="8444" y="10700"/>
                  <a:pt x="8440" y="10770"/>
                  <a:pt x="8433" y="10826"/>
                </a:cubicBezTo>
                <a:cubicBezTo>
                  <a:pt x="8426" y="10882"/>
                  <a:pt x="8416" y="10924"/>
                  <a:pt x="8406" y="10936"/>
                </a:cubicBezTo>
                <a:cubicBezTo>
                  <a:pt x="8401" y="10942"/>
                  <a:pt x="8396" y="10950"/>
                  <a:pt x="8392" y="10959"/>
                </a:cubicBezTo>
                <a:cubicBezTo>
                  <a:pt x="8390" y="10966"/>
                  <a:pt x="8388" y="10974"/>
                  <a:pt x="8387" y="10982"/>
                </a:cubicBezTo>
                <a:cubicBezTo>
                  <a:pt x="8386" y="10985"/>
                  <a:pt x="8385" y="10989"/>
                  <a:pt x="8384" y="10992"/>
                </a:cubicBezTo>
                <a:cubicBezTo>
                  <a:pt x="8380" y="11016"/>
                  <a:pt x="8380" y="11043"/>
                  <a:pt x="8385" y="11067"/>
                </a:cubicBezTo>
                <a:cubicBezTo>
                  <a:pt x="8395" y="11115"/>
                  <a:pt x="8380" y="11207"/>
                  <a:pt x="8353" y="11275"/>
                </a:cubicBezTo>
                <a:cubicBezTo>
                  <a:pt x="8325" y="11343"/>
                  <a:pt x="8301" y="11437"/>
                  <a:pt x="8300" y="11485"/>
                </a:cubicBezTo>
                <a:cubicBezTo>
                  <a:pt x="8299" y="11568"/>
                  <a:pt x="8243" y="11742"/>
                  <a:pt x="8167" y="11919"/>
                </a:cubicBezTo>
                <a:cubicBezTo>
                  <a:pt x="8148" y="11964"/>
                  <a:pt x="8127" y="12009"/>
                  <a:pt x="8107" y="12052"/>
                </a:cubicBezTo>
                <a:cubicBezTo>
                  <a:pt x="8044" y="12184"/>
                  <a:pt x="7975" y="12305"/>
                  <a:pt x="7916" y="12381"/>
                </a:cubicBezTo>
                <a:cubicBezTo>
                  <a:pt x="7877" y="12432"/>
                  <a:pt x="7842" y="12475"/>
                  <a:pt x="7810" y="12514"/>
                </a:cubicBezTo>
                <a:cubicBezTo>
                  <a:pt x="7785" y="12543"/>
                  <a:pt x="7760" y="12570"/>
                  <a:pt x="7735" y="12593"/>
                </a:cubicBezTo>
                <a:cubicBezTo>
                  <a:pt x="7726" y="12601"/>
                  <a:pt x="7719" y="12609"/>
                  <a:pt x="7711" y="12616"/>
                </a:cubicBezTo>
                <a:cubicBezTo>
                  <a:pt x="7606" y="12702"/>
                  <a:pt x="7472" y="12743"/>
                  <a:pt x="7193" y="12768"/>
                </a:cubicBezTo>
                <a:cubicBezTo>
                  <a:pt x="6913" y="12792"/>
                  <a:pt x="6488" y="12797"/>
                  <a:pt x="5798" y="12807"/>
                </a:cubicBezTo>
                <a:cubicBezTo>
                  <a:pt x="5103" y="12817"/>
                  <a:pt x="4490" y="12833"/>
                  <a:pt x="4216" y="12849"/>
                </a:cubicBezTo>
                <a:cubicBezTo>
                  <a:pt x="4124" y="12854"/>
                  <a:pt x="4071" y="12859"/>
                  <a:pt x="4064" y="12863"/>
                </a:cubicBezTo>
                <a:cubicBezTo>
                  <a:pt x="4045" y="12875"/>
                  <a:pt x="4036" y="12890"/>
                  <a:pt x="4035" y="12909"/>
                </a:cubicBezTo>
                <a:cubicBezTo>
                  <a:pt x="4033" y="12928"/>
                  <a:pt x="4040" y="12952"/>
                  <a:pt x="4056" y="12988"/>
                </a:cubicBezTo>
                <a:cubicBezTo>
                  <a:pt x="4060" y="12996"/>
                  <a:pt x="4064" y="13016"/>
                  <a:pt x="4067" y="13046"/>
                </a:cubicBezTo>
                <a:cubicBezTo>
                  <a:pt x="4077" y="13134"/>
                  <a:pt x="4082" y="13326"/>
                  <a:pt x="4087" y="13628"/>
                </a:cubicBezTo>
                <a:cubicBezTo>
                  <a:pt x="4087" y="13638"/>
                  <a:pt x="4088" y="13639"/>
                  <a:pt x="4088" y="13649"/>
                </a:cubicBezTo>
                <a:cubicBezTo>
                  <a:pt x="4094" y="14076"/>
                  <a:pt x="4095" y="14727"/>
                  <a:pt x="4094" y="15659"/>
                </a:cubicBezTo>
                <a:cubicBezTo>
                  <a:pt x="4092" y="16343"/>
                  <a:pt x="4094" y="16808"/>
                  <a:pt x="4096" y="17189"/>
                </a:cubicBezTo>
                <a:lnTo>
                  <a:pt x="4096" y="15516"/>
                </a:lnTo>
                <a:cubicBezTo>
                  <a:pt x="4096" y="13608"/>
                  <a:pt x="4106" y="13093"/>
                  <a:pt x="4143" y="13036"/>
                </a:cubicBezTo>
                <a:cubicBezTo>
                  <a:pt x="4176" y="12987"/>
                  <a:pt x="4705" y="12956"/>
                  <a:pt x="5783" y="12938"/>
                </a:cubicBezTo>
                <a:cubicBezTo>
                  <a:pt x="6658" y="12924"/>
                  <a:pt x="7439" y="12889"/>
                  <a:pt x="7518" y="12861"/>
                </a:cubicBezTo>
                <a:cubicBezTo>
                  <a:pt x="7597" y="12833"/>
                  <a:pt x="7716" y="12755"/>
                  <a:pt x="7782" y="12686"/>
                </a:cubicBezTo>
                <a:cubicBezTo>
                  <a:pt x="7849" y="12618"/>
                  <a:pt x="7924" y="12562"/>
                  <a:pt x="7949" y="12562"/>
                </a:cubicBezTo>
                <a:cubicBezTo>
                  <a:pt x="7955" y="12562"/>
                  <a:pt x="7963" y="12553"/>
                  <a:pt x="7970" y="12547"/>
                </a:cubicBezTo>
                <a:cubicBezTo>
                  <a:pt x="8025" y="12478"/>
                  <a:pt x="8075" y="12400"/>
                  <a:pt x="8122" y="12319"/>
                </a:cubicBezTo>
                <a:cubicBezTo>
                  <a:pt x="8196" y="12175"/>
                  <a:pt x="8263" y="12010"/>
                  <a:pt x="8263" y="11938"/>
                </a:cubicBezTo>
                <a:cubicBezTo>
                  <a:pt x="8263" y="11872"/>
                  <a:pt x="8293" y="11738"/>
                  <a:pt x="8329" y="11641"/>
                </a:cubicBezTo>
                <a:cubicBezTo>
                  <a:pt x="8398" y="11455"/>
                  <a:pt x="8445" y="11190"/>
                  <a:pt x="8523" y="10535"/>
                </a:cubicBezTo>
                <a:cubicBezTo>
                  <a:pt x="8537" y="10415"/>
                  <a:pt x="8547" y="10197"/>
                  <a:pt x="8555" y="9938"/>
                </a:cubicBezTo>
                <a:cubicBezTo>
                  <a:pt x="8561" y="9595"/>
                  <a:pt x="8564" y="9185"/>
                  <a:pt x="8563" y="8675"/>
                </a:cubicBezTo>
                <a:cubicBezTo>
                  <a:pt x="8563" y="8245"/>
                  <a:pt x="8561" y="7892"/>
                  <a:pt x="8555" y="7598"/>
                </a:cubicBezTo>
                <a:cubicBezTo>
                  <a:pt x="8554" y="7515"/>
                  <a:pt x="8552" y="7447"/>
                  <a:pt x="8550" y="7373"/>
                </a:cubicBezTo>
                <a:cubicBezTo>
                  <a:pt x="8542" y="7157"/>
                  <a:pt x="8533" y="6964"/>
                  <a:pt x="8520" y="6845"/>
                </a:cubicBezTo>
                <a:cubicBezTo>
                  <a:pt x="8429" y="5951"/>
                  <a:pt x="8130" y="5036"/>
                  <a:pt x="7854" y="4804"/>
                </a:cubicBezTo>
                <a:cubicBezTo>
                  <a:pt x="7534" y="4535"/>
                  <a:pt x="7371" y="4448"/>
                  <a:pt x="7121" y="4411"/>
                </a:cubicBezTo>
                <a:cubicBezTo>
                  <a:pt x="7002" y="4393"/>
                  <a:pt x="6850" y="4352"/>
                  <a:pt x="6784" y="4320"/>
                </a:cubicBezTo>
                <a:cubicBezTo>
                  <a:pt x="6717" y="4287"/>
                  <a:pt x="5943" y="4258"/>
                  <a:pt x="5063" y="4255"/>
                </a:cubicBezTo>
                <a:cubicBezTo>
                  <a:pt x="4183" y="4252"/>
                  <a:pt x="3449" y="4223"/>
                  <a:pt x="3433" y="4193"/>
                </a:cubicBezTo>
                <a:cubicBezTo>
                  <a:pt x="3417" y="4165"/>
                  <a:pt x="3617" y="3953"/>
                  <a:pt x="3826" y="3752"/>
                </a:cubicBezTo>
                <a:cubicBezTo>
                  <a:pt x="3828" y="3751"/>
                  <a:pt x="3829" y="3750"/>
                  <a:pt x="3831" y="3748"/>
                </a:cubicBezTo>
                <a:cubicBezTo>
                  <a:pt x="3834" y="3744"/>
                  <a:pt x="3837" y="3743"/>
                  <a:pt x="3841" y="3740"/>
                </a:cubicBezTo>
                <a:cubicBezTo>
                  <a:pt x="3899" y="3684"/>
                  <a:pt x="3953" y="3636"/>
                  <a:pt x="4007" y="3588"/>
                </a:cubicBezTo>
                <a:cubicBezTo>
                  <a:pt x="4016" y="3575"/>
                  <a:pt x="4026" y="3562"/>
                  <a:pt x="4037" y="3553"/>
                </a:cubicBezTo>
                <a:cubicBezTo>
                  <a:pt x="4049" y="3541"/>
                  <a:pt x="4060" y="3535"/>
                  <a:pt x="4071" y="3530"/>
                </a:cubicBezTo>
                <a:cubicBezTo>
                  <a:pt x="4165" y="3448"/>
                  <a:pt x="4242" y="3390"/>
                  <a:pt x="4265" y="3390"/>
                </a:cubicBezTo>
                <a:cubicBezTo>
                  <a:pt x="4288" y="3390"/>
                  <a:pt x="4376" y="3325"/>
                  <a:pt x="4463" y="3247"/>
                </a:cubicBezTo>
                <a:cubicBezTo>
                  <a:pt x="4661" y="3068"/>
                  <a:pt x="4712" y="3031"/>
                  <a:pt x="5002" y="2858"/>
                </a:cubicBezTo>
                <a:cubicBezTo>
                  <a:pt x="5131" y="2781"/>
                  <a:pt x="5265" y="2689"/>
                  <a:pt x="5300" y="2655"/>
                </a:cubicBezTo>
                <a:cubicBezTo>
                  <a:pt x="5334" y="2620"/>
                  <a:pt x="5403" y="2592"/>
                  <a:pt x="5452" y="2592"/>
                </a:cubicBezTo>
                <a:cubicBezTo>
                  <a:pt x="5501" y="2592"/>
                  <a:pt x="5551" y="2562"/>
                  <a:pt x="5564" y="2526"/>
                </a:cubicBezTo>
                <a:cubicBezTo>
                  <a:pt x="5576" y="2489"/>
                  <a:pt x="5624" y="2459"/>
                  <a:pt x="5672" y="2459"/>
                </a:cubicBezTo>
                <a:cubicBezTo>
                  <a:pt x="5719" y="2459"/>
                  <a:pt x="5768" y="2429"/>
                  <a:pt x="5780" y="2393"/>
                </a:cubicBezTo>
                <a:cubicBezTo>
                  <a:pt x="5793" y="2356"/>
                  <a:pt x="5840" y="2326"/>
                  <a:pt x="5885" y="2326"/>
                </a:cubicBezTo>
                <a:cubicBezTo>
                  <a:pt x="5929" y="2326"/>
                  <a:pt x="5984" y="2291"/>
                  <a:pt x="6007" y="2249"/>
                </a:cubicBezTo>
                <a:cubicBezTo>
                  <a:pt x="6030" y="2207"/>
                  <a:pt x="6099" y="2175"/>
                  <a:pt x="6159" y="2179"/>
                </a:cubicBezTo>
                <a:cubicBezTo>
                  <a:pt x="6219" y="2182"/>
                  <a:pt x="6278" y="2156"/>
                  <a:pt x="6289" y="2122"/>
                </a:cubicBezTo>
                <a:cubicBezTo>
                  <a:pt x="6301" y="2088"/>
                  <a:pt x="6371" y="2060"/>
                  <a:pt x="6446" y="2060"/>
                </a:cubicBezTo>
                <a:cubicBezTo>
                  <a:pt x="6512" y="2060"/>
                  <a:pt x="6577" y="2037"/>
                  <a:pt x="6604" y="2008"/>
                </a:cubicBezTo>
                <a:cubicBezTo>
                  <a:pt x="6621" y="1975"/>
                  <a:pt x="6641" y="1955"/>
                  <a:pt x="6657" y="1956"/>
                </a:cubicBezTo>
                <a:cubicBezTo>
                  <a:pt x="6689" y="1932"/>
                  <a:pt x="6733" y="1909"/>
                  <a:pt x="6777" y="1896"/>
                </a:cubicBezTo>
                <a:cubicBezTo>
                  <a:pt x="6847" y="1874"/>
                  <a:pt x="6958" y="1824"/>
                  <a:pt x="7024" y="1786"/>
                </a:cubicBezTo>
                <a:cubicBezTo>
                  <a:pt x="7090" y="1747"/>
                  <a:pt x="7164" y="1732"/>
                  <a:pt x="7191" y="1750"/>
                </a:cubicBezTo>
                <a:cubicBezTo>
                  <a:pt x="7210" y="1764"/>
                  <a:pt x="7236" y="1760"/>
                  <a:pt x="7256" y="1742"/>
                </a:cubicBezTo>
                <a:cubicBezTo>
                  <a:pt x="7261" y="1736"/>
                  <a:pt x="7266" y="1730"/>
                  <a:pt x="7268" y="1723"/>
                </a:cubicBezTo>
                <a:cubicBezTo>
                  <a:pt x="7271" y="1714"/>
                  <a:pt x="7282" y="1706"/>
                  <a:pt x="7296" y="1698"/>
                </a:cubicBezTo>
                <a:cubicBezTo>
                  <a:pt x="7332" y="1668"/>
                  <a:pt x="7409" y="1643"/>
                  <a:pt x="7490" y="1638"/>
                </a:cubicBezTo>
                <a:cubicBezTo>
                  <a:pt x="7586" y="1632"/>
                  <a:pt x="7682" y="1608"/>
                  <a:pt x="7703" y="1584"/>
                </a:cubicBezTo>
                <a:cubicBezTo>
                  <a:pt x="7706" y="1580"/>
                  <a:pt x="7726" y="1572"/>
                  <a:pt x="7736" y="1567"/>
                </a:cubicBezTo>
                <a:cubicBezTo>
                  <a:pt x="7749" y="1559"/>
                  <a:pt x="7770" y="1551"/>
                  <a:pt x="7790" y="1542"/>
                </a:cubicBezTo>
                <a:cubicBezTo>
                  <a:pt x="7813" y="1534"/>
                  <a:pt x="7846" y="1523"/>
                  <a:pt x="7875" y="1513"/>
                </a:cubicBezTo>
                <a:cubicBezTo>
                  <a:pt x="7888" y="1510"/>
                  <a:pt x="7894" y="1506"/>
                  <a:pt x="7908" y="1503"/>
                </a:cubicBezTo>
                <a:cubicBezTo>
                  <a:pt x="8067" y="1453"/>
                  <a:pt x="8283" y="1397"/>
                  <a:pt x="8462" y="1362"/>
                </a:cubicBezTo>
                <a:cubicBezTo>
                  <a:pt x="8522" y="1350"/>
                  <a:pt x="8710" y="1309"/>
                  <a:pt x="8880" y="1272"/>
                </a:cubicBezTo>
                <a:cubicBezTo>
                  <a:pt x="9049" y="1235"/>
                  <a:pt x="9399" y="1186"/>
                  <a:pt x="9658" y="1164"/>
                </a:cubicBezTo>
                <a:cubicBezTo>
                  <a:pt x="9691" y="1161"/>
                  <a:pt x="9725" y="1157"/>
                  <a:pt x="9758" y="1154"/>
                </a:cubicBezTo>
                <a:cubicBezTo>
                  <a:pt x="9813" y="1144"/>
                  <a:pt x="9898" y="1136"/>
                  <a:pt x="9991" y="1129"/>
                </a:cubicBezTo>
                <a:cubicBezTo>
                  <a:pt x="10146" y="1111"/>
                  <a:pt x="10290" y="1093"/>
                  <a:pt x="10366" y="1079"/>
                </a:cubicBezTo>
                <a:cubicBezTo>
                  <a:pt x="10678" y="1020"/>
                  <a:pt x="10920" y="1028"/>
                  <a:pt x="11634" y="1120"/>
                </a:cubicBezTo>
                <a:cubicBezTo>
                  <a:pt x="11963" y="1163"/>
                  <a:pt x="12379" y="1210"/>
                  <a:pt x="12558" y="1224"/>
                </a:cubicBezTo>
                <a:cubicBezTo>
                  <a:pt x="12738" y="1239"/>
                  <a:pt x="12909" y="1265"/>
                  <a:pt x="12939" y="1283"/>
                </a:cubicBezTo>
                <a:cubicBezTo>
                  <a:pt x="12969" y="1301"/>
                  <a:pt x="13156" y="1350"/>
                  <a:pt x="13355" y="1393"/>
                </a:cubicBezTo>
                <a:cubicBezTo>
                  <a:pt x="13555" y="1435"/>
                  <a:pt x="13792" y="1500"/>
                  <a:pt x="13883" y="1536"/>
                </a:cubicBezTo>
                <a:cubicBezTo>
                  <a:pt x="13975" y="1573"/>
                  <a:pt x="14106" y="1614"/>
                  <a:pt x="14174" y="1628"/>
                </a:cubicBezTo>
                <a:cubicBezTo>
                  <a:pt x="14351" y="1663"/>
                  <a:pt x="14587" y="1754"/>
                  <a:pt x="14699" y="1825"/>
                </a:cubicBezTo>
                <a:cubicBezTo>
                  <a:pt x="14705" y="1829"/>
                  <a:pt x="14710" y="1832"/>
                  <a:pt x="14714" y="1836"/>
                </a:cubicBezTo>
                <a:cubicBezTo>
                  <a:pt x="14725" y="1843"/>
                  <a:pt x="14743" y="1852"/>
                  <a:pt x="14750" y="1858"/>
                </a:cubicBezTo>
                <a:cubicBezTo>
                  <a:pt x="14788" y="1896"/>
                  <a:pt x="14868" y="1927"/>
                  <a:pt x="14928" y="1927"/>
                </a:cubicBezTo>
                <a:cubicBezTo>
                  <a:pt x="14987" y="1927"/>
                  <a:pt x="15048" y="1960"/>
                  <a:pt x="15061" y="2000"/>
                </a:cubicBezTo>
                <a:cubicBezTo>
                  <a:pt x="15075" y="2040"/>
                  <a:pt x="15124" y="2060"/>
                  <a:pt x="15171" y="2043"/>
                </a:cubicBezTo>
                <a:cubicBezTo>
                  <a:pt x="15219" y="2027"/>
                  <a:pt x="15286" y="2053"/>
                  <a:pt x="15321" y="2102"/>
                </a:cubicBezTo>
                <a:cubicBezTo>
                  <a:pt x="15356" y="2150"/>
                  <a:pt x="15436" y="2190"/>
                  <a:pt x="15500" y="2191"/>
                </a:cubicBezTo>
                <a:cubicBezTo>
                  <a:pt x="15564" y="2192"/>
                  <a:pt x="15626" y="2223"/>
                  <a:pt x="15638" y="2260"/>
                </a:cubicBezTo>
                <a:cubicBezTo>
                  <a:pt x="15651" y="2296"/>
                  <a:pt x="15698" y="2326"/>
                  <a:pt x="15744" y="2326"/>
                </a:cubicBezTo>
                <a:cubicBezTo>
                  <a:pt x="15789" y="2326"/>
                  <a:pt x="15854" y="2382"/>
                  <a:pt x="15887" y="2449"/>
                </a:cubicBezTo>
                <a:cubicBezTo>
                  <a:pt x="15887" y="2450"/>
                  <a:pt x="15887" y="2450"/>
                  <a:pt x="15888" y="2451"/>
                </a:cubicBezTo>
                <a:cubicBezTo>
                  <a:pt x="15893" y="2458"/>
                  <a:pt x="15899" y="2464"/>
                  <a:pt x="15904" y="2472"/>
                </a:cubicBezTo>
                <a:cubicBezTo>
                  <a:pt x="15910" y="2483"/>
                  <a:pt x="15914" y="2568"/>
                  <a:pt x="15918" y="2694"/>
                </a:cubicBezTo>
                <a:cubicBezTo>
                  <a:pt x="15918" y="2695"/>
                  <a:pt x="15919" y="2697"/>
                  <a:pt x="15919" y="2698"/>
                </a:cubicBezTo>
                <a:cubicBezTo>
                  <a:pt x="15920" y="2708"/>
                  <a:pt x="15919" y="2715"/>
                  <a:pt x="15919" y="2725"/>
                </a:cubicBezTo>
                <a:cubicBezTo>
                  <a:pt x="15921" y="2764"/>
                  <a:pt x="15923" y="2787"/>
                  <a:pt x="15924" y="2837"/>
                </a:cubicBezTo>
                <a:cubicBezTo>
                  <a:pt x="15924" y="2843"/>
                  <a:pt x="15924" y="2857"/>
                  <a:pt x="15924" y="2862"/>
                </a:cubicBezTo>
                <a:cubicBezTo>
                  <a:pt x="15943" y="3476"/>
                  <a:pt x="15947" y="5042"/>
                  <a:pt x="15947" y="9261"/>
                </a:cubicBezTo>
                <a:cubicBezTo>
                  <a:pt x="15947" y="9270"/>
                  <a:pt x="15947" y="9276"/>
                  <a:pt x="15947" y="9286"/>
                </a:cubicBezTo>
                <a:cubicBezTo>
                  <a:pt x="15947" y="9289"/>
                  <a:pt x="15947" y="9289"/>
                  <a:pt x="15947" y="9292"/>
                </a:cubicBezTo>
                <a:lnTo>
                  <a:pt x="15947" y="16017"/>
                </a:lnTo>
                <a:lnTo>
                  <a:pt x="16052" y="16017"/>
                </a:lnTo>
                <a:lnTo>
                  <a:pt x="17612" y="16017"/>
                </a:lnTo>
                <a:cubicBezTo>
                  <a:pt x="18716" y="16017"/>
                  <a:pt x="19178" y="16032"/>
                  <a:pt x="19285" y="16093"/>
                </a:cubicBezTo>
                <a:cubicBezTo>
                  <a:pt x="19295" y="16099"/>
                  <a:pt x="19302" y="16106"/>
                  <a:pt x="19306" y="16112"/>
                </a:cubicBezTo>
                <a:cubicBezTo>
                  <a:pt x="19324" y="16124"/>
                  <a:pt x="19335" y="16135"/>
                  <a:pt x="19335" y="16150"/>
                </a:cubicBezTo>
                <a:cubicBezTo>
                  <a:pt x="19335" y="16204"/>
                  <a:pt x="19300" y="16259"/>
                  <a:pt x="19257" y="16270"/>
                </a:cubicBezTo>
                <a:cubicBezTo>
                  <a:pt x="19213" y="16281"/>
                  <a:pt x="19119" y="16394"/>
                  <a:pt x="19046" y="16520"/>
                </a:cubicBezTo>
                <a:cubicBezTo>
                  <a:pt x="18973" y="16645"/>
                  <a:pt x="18899" y="16748"/>
                  <a:pt x="18880" y="16748"/>
                </a:cubicBezTo>
                <a:cubicBezTo>
                  <a:pt x="18862" y="16748"/>
                  <a:pt x="18766" y="16861"/>
                  <a:pt x="18667" y="16998"/>
                </a:cubicBezTo>
                <a:cubicBezTo>
                  <a:pt x="18568" y="17135"/>
                  <a:pt x="18385" y="17341"/>
                  <a:pt x="18259" y="17455"/>
                </a:cubicBezTo>
                <a:cubicBezTo>
                  <a:pt x="17682" y="17981"/>
                  <a:pt x="17411" y="18212"/>
                  <a:pt x="17373" y="18212"/>
                </a:cubicBezTo>
                <a:cubicBezTo>
                  <a:pt x="17350" y="18211"/>
                  <a:pt x="17238" y="18300"/>
                  <a:pt x="17124" y="18409"/>
                </a:cubicBezTo>
                <a:cubicBezTo>
                  <a:pt x="17011" y="18519"/>
                  <a:pt x="16888" y="18609"/>
                  <a:pt x="16851" y="18609"/>
                </a:cubicBezTo>
                <a:cubicBezTo>
                  <a:pt x="16815" y="18609"/>
                  <a:pt x="16774" y="18639"/>
                  <a:pt x="16762" y="18675"/>
                </a:cubicBezTo>
                <a:cubicBezTo>
                  <a:pt x="16749" y="18712"/>
                  <a:pt x="16701" y="18742"/>
                  <a:pt x="16655" y="18742"/>
                </a:cubicBezTo>
                <a:cubicBezTo>
                  <a:pt x="16609" y="18742"/>
                  <a:pt x="16552" y="18784"/>
                  <a:pt x="16529" y="18835"/>
                </a:cubicBezTo>
                <a:cubicBezTo>
                  <a:pt x="16506" y="18886"/>
                  <a:pt x="16457" y="18913"/>
                  <a:pt x="16420" y="18896"/>
                </a:cubicBezTo>
                <a:cubicBezTo>
                  <a:pt x="16384" y="18878"/>
                  <a:pt x="16342" y="18895"/>
                  <a:pt x="16329" y="18935"/>
                </a:cubicBezTo>
                <a:cubicBezTo>
                  <a:pt x="16315" y="18975"/>
                  <a:pt x="16266" y="19008"/>
                  <a:pt x="16219" y="19008"/>
                </a:cubicBezTo>
                <a:cubicBezTo>
                  <a:pt x="16171" y="19008"/>
                  <a:pt x="16122" y="19038"/>
                  <a:pt x="16110" y="19074"/>
                </a:cubicBezTo>
                <a:cubicBezTo>
                  <a:pt x="16098" y="19111"/>
                  <a:pt x="16052" y="19142"/>
                  <a:pt x="16008" y="19143"/>
                </a:cubicBezTo>
                <a:cubicBezTo>
                  <a:pt x="15964" y="19144"/>
                  <a:pt x="15897" y="19188"/>
                  <a:pt x="15859" y="19241"/>
                </a:cubicBezTo>
                <a:cubicBezTo>
                  <a:pt x="15822" y="19293"/>
                  <a:pt x="15776" y="19319"/>
                  <a:pt x="15758" y="19299"/>
                </a:cubicBezTo>
                <a:cubicBezTo>
                  <a:pt x="15741" y="19279"/>
                  <a:pt x="15705" y="19294"/>
                  <a:pt x="15679" y="19334"/>
                </a:cubicBezTo>
                <a:cubicBezTo>
                  <a:pt x="15653" y="19374"/>
                  <a:pt x="15584" y="19416"/>
                  <a:pt x="15526" y="19428"/>
                </a:cubicBezTo>
                <a:cubicBezTo>
                  <a:pt x="15468" y="19440"/>
                  <a:pt x="15375" y="19486"/>
                  <a:pt x="15317" y="19530"/>
                </a:cubicBezTo>
                <a:cubicBezTo>
                  <a:pt x="15260" y="19573"/>
                  <a:pt x="15195" y="19603"/>
                  <a:pt x="15172" y="19596"/>
                </a:cubicBezTo>
                <a:cubicBezTo>
                  <a:pt x="15150" y="19589"/>
                  <a:pt x="15066" y="19616"/>
                  <a:pt x="14986" y="19656"/>
                </a:cubicBezTo>
                <a:cubicBezTo>
                  <a:pt x="14907" y="19697"/>
                  <a:pt x="14743" y="19764"/>
                  <a:pt x="14624" y="19806"/>
                </a:cubicBezTo>
                <a:cubicBezTo>
                  <a:pt x="14504" y="19848"/>
                  <a:pt x="14341" y="19908"/>
                  <a:pt x="14261" y="19939"/>
                </a:cubicBezTo>
                <a:cubicBezTo>
                  <a:pt x="13995" y="20042"/>
                  <a:pt x="13267" y="20229"/>
                  <a:pt x="12720" y="20334"/>
                </a:cubicBezTo>
                <a:cubicBezTo>
                  <a:pt x="12517" y="20373"/>
                  <a:pt x="12070" y="20423"/>
                  <a:pt x="11702" y="20455"/>
                </a:cubicBezTo>
                <a:cubicBezTo>
                  <a:pt x="11635" y="20464"/>
                  <a:pt x="11544" y="20470"/>
                  <a:pt x="11451" y="20475"/>
                </a:cubicBezTo>
                <a:cubicBezTo>
                  <a:pt x="11374" y="20481"/>
                  <a:pt x="11302" y="20485"/>
                  <a:pt x="11255" y="20486"/>
                </a:cubicBezTo>
                <a:cubicBezTo>
                  <a:pt x="11252" y="20486"/>
                  <a:pt x="11251" y="20486"/>
                  <a:pt x="11249" y="20486"/>
                </a:cubicBezTo>
                <a:cubicBezTo>
                  <a:pt x="11224" y="20487"/>
                  <a:pt x="11205" y="20489"/>
                  <a:pt x="11179" y="20490"/>
                </a:cubicBezTo>
                <a:cubicBezTo>
                  <a:pt x="11166" y="20490"/>
                  <a:pt x="11154" y="20490"/>
                  <a:pt x="11141" y="20490"/>
                </a:cubicBezTo>
                <a:cubicBezTo>
                  <a:pt x="11128" y="20499"/>
                  <a:pt x="11115" y="20515"/>
                  <a:pt x="11108" y="20536"/>
                </a:cubicBezTo>
                <a:cubicBezTo>
                  <a:pt x="11100" y="20559"/>
                  <a:pt x="11051" y="20574"/>
                  <a:pt x="10990" y="20586"/>
                </a:cubicBezTo>
                <a:cubicBezTo>
                  <a:pt x="11097" y="20585"/>
                  <a:pt x="11209" y="20587"/>
                  <a:pt x="11310" y="20586"/>
                </a:cubicBezTo>
                <a:cubicBezTo>
                  <a:pt x="11549" y="20581"/>
                  <a:pt x="11782" y="20577"/>
                  <a:pt x="11931" y="20565"/>
                </a:cubicBezTo>
                <a:cubicBezTo>
                  <a:pt x="12011" y="20558"/>
                  <a:pt x="12074" y="20549"/>
                  <a:pt x="12112" y="20540"/>
                </a:cubicBezTo>
                <a:cubicBezTo>
                  <a:pt x="12185" y="20523"/>
                  <a:pt x="12286" y="20505"/>
                  <a:pt x="12392" y="20488"/>
                </a:cubicBezTo>
                <a:cubicBezTo>
                  <a:pt x="12497" y="20471"/>
                  <a:pt x="12605" y="20455"/>
                  <a:pt x="12692" y="20446"/>
                </a:cubicBezTo>
                <a:cubicBezTo>
                  <a:pt x="12865" y="20429"/>
                  <a:pt x="13022" y="20399"/>
                  <a:pt x="13041" y="20378"/>
                </a:cubicBezTo>
                <a:cubicBezTo>
                  <a:pt x="13046" y="20372"/>
                  <a:pt x="13055" y="20366"/>
                  <a:pt x="13068" y="20361"/>
                </a:cubicBezTo>
                <a:cubicBezTo>
                  <a:pt x="13107" y="20346"/>
                  <a:pt x="13178" y="20335"/>
                  <a:pt x="13251" y="20332"/>
                </a:cubicBezTo>
                <a:cubicBezTo>
                  <a:pt x="13348" y="20328"/>
                  <a:pt x="13477" y="20300"/>
                  <a:pt x="13537" y="20270"/>
                </a:cubicBezTo>
                <a:cubicBezTo>
                  <a:pt x="13566" y="20254"/>
                  <a:pt x="13614" y="20236"/>
                  <a:pt x="13667" y="20220"/>
                </a:cubicBezTo>
                <a:cubicBezTo>
                  <a:pt x="13719" y="20203"/>
                  <a:pt x="13777" y="20188"/>
                  <a:pt x="13827" y="20178"/>
                </a:cubicBezTo>
                <a:cubicBezTo>
                  <a:pt x="13926" y="20158"/>
                  <a:pt x="14080" y="20109"/>
                  <a:pt x="14167" y="20070"/>
                </a:cubicBezTo>
                <a:cubicBezTo>
                  <a:pt x="14254" y="20031"/>
                  <a:pt x="14334" y="20014"/>
                  <a:pt x="14344" y="20033"/>
                </a:cubicBezTo>
                <a:cubicBezTo>
                  <a:pt x="14354" y="20051"/>
                  <a:pt x="14392" y="20037"/>
                  <a:pt x="14431" y="19999"/>
                </a:cubicBezTo>
                <a:cubicBezTo>
                  <a:pt x="14441" y="19990"/>
                  <a:pt x="14454" y="19979"/>
                  <a:pt x="14468" y="19970"/>
                </a:cubicBezTo>
                <a:cubicBezTo>
                  <a:pt x="14497" y="19953"/>
                  <a:pt x="14532" y="19941"/>
                  <a:pt x="14567" y="19933"/>
                </a:cubicBezTo>
                <a:cubicBezTo>
                  <a:pt x="14584" y="19929"/>
                  <a:pt x="14601" y="19925"/>
                  <a:pt x="14617" y="19925"/>
                </a:cubicBezTo>
                <a:cubicBezTo>
                  <a:pt x="14680" y="19922"/>
                  <a:pt x="14749" y="19900"/>
                  <a:pt x="14769" y="19873"/>
                </a:cubicBezTo>
                <a:cubicBezTo>
                  <a:pt x="14789" y="19846"/>
                  <a:pt x="14919" y="19787"/>
                  <a:pt x="15059" y="19742"/>
                </a:cubicBezTo>
                <a:cubicBezTo>
                  <a:pt x="15199" y="19697"/>
                  <a:pt x="15336" y="19638"/>
                  <a:pt x="15366" y="19611"/>
                </a:cubicBezTo>
                <a:cubicBezTo>
                  <a:pt x="15396" y="19583"/>
                  <a:pt x="15511" y="19523"/>
                  <a:pt x="15620" y="19478"/>
                </a:cubicBezTo>
                <a:cubicBezTo>
                  <a:pt x="15730" y="19432"/>
                  <a:pt x="15967" y="19305"/>
                  <a:pt x="16146" y="19195"/>
                </a:cubicBezTo>
                <a:cubicBezTo>
                  <a:pt x="16326" y="19085"/>
                  <a:pt x="16489" y="18989"/>
                  <a:pt x="16509" y="18983"/>
                </a:cubicBezTo>
                <a:cubicBezTo>
                  <a:pt x="16557" y="18968"/>
                  <a:pt x="16763" y="18823"/>
                  <a:pt x="16952" y="18669"/>
                </a:cubicBezTo>
                <a:cubicBezTo>
                  <a:pt x="16994" y="18635"/>
                  <a:pt x="17037" y="18602"/>
                  <a:pt x="17071" y="18580"/>
                </a:cubicBezTo>
                <a:cubicBezTo>
                  <a:pt x="17106" y="18557"/>
                  <a:pt x="17132" y="18542"/>
                  <a:pt x="17143" y="18542"/>
                </a:cubicBezTo>
                <a:cubicBezTo>
                  <a:pt x="17163" y="18542"/>
                  <a:pt x="17208" y="18517"/>
                  <a:pt x="17242" y="18484"/>
                </a:cubicBezTo>
                <a:cubicBezTo>
                  <a:pt x="17277" y="18451"/>
                  <a:pt x="17379" y="18364"/>
                  <a:pt x="17469" y="18291"/>
                </a:cubicBezTo>
                <a:cubicBezTo>
                  <a:pt x="18001" y="17857"/>
                  <a:pt x="18665" y="17217"/>
                  <a:pt x="18792" y="17014"/>
                </a:cubicBezTo>
                <a:cubicBezTo>
                  <a:pt x="18832" y="16951"/>
                  <a:pt x="18986" y="16748"/>
                  <a:pt x="19136" y="16561"/>
                </a:cubicBezTo>
                <a:cubicBezTo>
                  <a:pt x="19400" y="16231"/>
                  <a:pt x="19493" y="16109"/>
                  <a:pt x="19522" y="16031"/>
                </a:cubicBezTo>
                <a:cubicBezTo>
                  <a:pt x="19532" y="16005"/>
                  <a:pt x="19535" y="15983"/>
                  <a:pt x="19535" y="15960"/>
                </a:cubicBezTo>
                <a:cubicBezTo>
                  <a:pt x="19535" y="15957"/>
                  <a:pt x="19532" y="15953"/>
                  <a:pt x="19529" y="15950"/>
                </a:cubicBezTo>
                <a:cubicBezTo>
                  <a:pt x="19525" y="15947"/>
                  <a:pt x="19520" y="15945"/>
                  <a:pt x="19512" y="15942"/>
                </a:cubicBezTo>
                <a:cubicBezTo>
                  <a:pt x="19496" y="15936"/>
                  <a:pt x="19473" y="15930"/>
                  <a:pt x="19440" y="15925"/>
                </a:cubicBezTo>
                <a:cubicBezTo>
                  <a:pt x="19376" y="15915"/>
                  <a:pt x="19276" y="15905"/>
                  <a:pt x="19137" y="15898"/>
                </a:cubicBezTo>
                <a:cubicBezTo>
                  <a:pt x="18997" y="15891"/>
                  <a:pt x="18818" y="15886"/>
                  <a:pt x="18595" y="15881"/>
                </a:cubicBezTo>
                <a:cubicBezTo>
                  <a:pt x="18371" y="15876"/>
                  <a:pt x="18103" y="15872"/>
                  <a:pt x="17785" y="15869"/>
                </a:cubicBezTo>
                <a:lnTo>
                  <a:pt x="16037" y="15850"/>
                </a:lnTo>
                <a:lnTo>
                  <a:pt x="16019" y="9113"/>
                </a:lnTo>
                <a:cubicBezTo>
                  <a:pt x="16015" y="7638"/>
                  <a:pt x="16012" y="6478"/>
                  <a:pt x="16008" y="5569"/>
                </a:cubicBezTo>
                <a:cubicBezTo>
                  <a:pt x="15996" y="2840"/>
                  <a:pt x="15982" y="2356"/>
                  <a:pt x="15947" y="2324"/>
                </a:cubicBezTo>
                <a:cubicBezTo>
                  <a:pt x="15881" y="2264"/>
                  <a:pt x="15818" y="2216"/>
                  <a:pt x="15739" y="2170"/>
                </a:cubicBezTo>
                <a:cubicBezTo>
                  <a:pt x="15661" y="2124"/>
                  <a:pt x="15566" y="2080"/>
                  <a:pt x="15439" y="2027"/>
                </a:cubicBezTo>
                <a:cubicBezTo>
                  <a:pt x="15289" y="1964"/>
                  <a:pt x="14996" y="1841"/>
                  <a:pt x="14787" y="1752"/>
                </a:cubicBezTo>
                <a:cubicBezTo>
                  <a:pt x="14578" y="1664"/>
                  <a:pt x="14333" y="1575"/>
                  <a:pt x="14244" y="1555"/>
                </a:cubicBezTo>
                <a:cubicBezTo>
                  <a:pt x="14154" y="1535"/>
                  <a:pt x="14063" y="1491"/>
                  <a:pt x="14041" y="1457"/>
                </a:cubicBezTo>
                <a:cubicBezTo>
                  <a:pt x="14019" y="1424"/>
                  <a:pt x="13993" y="1413"/>
                  <a:pt x="13982" y="1432"/>
                </a:cubicBezTo>
                <a:cubicBezTo>
                  <a:pt x="13972" y="1451"/>
                  <a:pt x="13867" y="1436"/>
                  <a:pt x="13750" y="1397"/>
                </a:cubicBezTo>
                <a:cubicBezTo>
                  <a:pt x="13632" y="1358"/>
                  <a:pt x="13439" y="1310"/>
                  <a:pt x="13319" y="1291"/>
                </a:cubicBezTo>
                <a:cubicBezTo>
                  <a:pt x="13199" y="1272"/>
                  <a:pt x="13052" y="1231"/>
                  <a:pt x="12992" y="1199"/>
                </a:cubicBezTo>
                <a:cubicBezTo>
                  <a:pt x="12933" y="1168"/>
                  <a:pt x="12747" y="1140"/>
                  <a:pt x="12580" y="1135"/>
                </a:cubicBezTo>
                <a:cubicBezTo>
                  <a:pt x="12454" y="1132"/>
                  <a:pt x="12336" y="1116"/>
                  <a:pt x="12275" y="1098"/>
                </a:cubicBezTo>
                <a:cubicBezTo>
                  <a:pt x="12255" y="1092"/>
                  <a:pt x="12241" y="1085"/>
                  <a:pt x="12235" y="1079"/>
                </a:cubicBezTo>
                <a:cubicBezTo>
                  <a:pt x="12232" y="1075"/>
                  <a:pt x="12220" y="1070"/>
                  <a:pt x="12199" y="1066"/>
                </a:cubicBezTo>
                <a:cubicBezTo>
                  <a:pt x="12178" y="1063"/>
                  <a:pt x="12149" y="1059"/>
                  <a:pt x="12113" y="1056"/>
                </a:cubicBezTo>
                <a:cubicBezTo>
                  <a:pt x="12111" y="1056"/>
                  <a:pt x="12106" y="1056"/>
                  <a:pt x="12104" y="1056"/>
                </a:cubicBezTo>
                <a:cubicBezTo>
                  <a:pt x="11885" y="1037"/>
                  <a:pt x="11424" y="1025"/>
                  <a:pt x="10950" y="1023"/>
                </a:cubicBezTo>
                <a:close/>
                <a:moveTo>
                  <a:pt x="17635" y="3457"/>
                </a:moveTo>
                <a:cubicBezTo>
                  <a:pt x="17630" y="3457"/>
                  <a:pt x="17626" y="3608"/>
                  <a:pt x="17623" y="3875"/>
                </a:cubicBezTo>
                <a:cubicBezTo>
                  <a:pt x="17614" y="4676"/>
                  <a:pt x="17612" y="6508"/>
                  <a:pt x="17614" y="8342"/>
                </a:cubicBezTo>
                <a:cubicBezTo>
                  <a:pt x="17617" y="10481"/>
                  <a:pt x="17627" y="12624"/>
                  <a:pt x="17641" y="13140"/>
                </a:cubicBezTo>
                <a:cubicBezTo>
                  <a:pt x="17643" y="13213"/>
                  <a:pt x="17645" y="13253"/>
                  <a:pt x="17647" y="13256"/>
                </a:cubicBezTo>
                <a:cubicBezTo>
                  <a:pt x="17666" y="13277"/>
                  <a:pt x="17691" y="13264"/>
                  <a:pt x="17704" y="13227"/>
                </a:cubicBezTo>
                <a:cubicBezTo>
                  <a:pt x="17725" y="13162"/>
                  <a:pt x="18637" y="13143"/>
                  <a:pt x="19332" y="13162"/>
                </a:cubicBezTo>
                <a:cubicBezTo>
                  <a:pt x="19470" y="13166"/>
                  <a:pt x="19600" y="13172"/>
                  <a:pt x="19713" y="13179"/>
                </a:cubicBezTo>
                <a:cubicBezTo>
                  <a:pt x="19938" y="13193"/>
                  <a:pt x="20093" y="13213"/>
                  <a:pt x="20107" y="13239"/>
                </a:cubicBezTo>
                <a:cubicBezTo>
                  <a:pt x="20136" y="13292"/>
                  <a:pt x="20151" y="13573"/>
                  <a:pt x="20151" y="14069"/>
                </a:cubicBezTo>
                <a:cubicBezTo>
                  <a:pt x="20151" y="14379"/>
                  <a:pt x="20157" y="14646"/>
                  <a:pt x="20166" y="14761"/>
                </a:cubicBezTo>
                <a:cubicBezTo>
                  <a:pt x="20169" y="14799"/>
                  <a:pt x="20173" y="14821"/>
                  <a:pt x="20176" y="14821"/>
                </a:cubicBezTo>
                <a:cubicBezTo>
                  <a:pt x="20196" y="14821"/>
                  <a:pt x="20253" y="14733"/>
                  <a:pt x="20305" y="14636"/>
                </a:cubicBezTo>
                <a:cubicBezTo>
                  <a:pt x="20332" y="14588"/>
                  <a:pt x="20356" y="14538"/>
                  <a:pt x="20375" y="14495"/>
                </a:cubicBezTo>
                <a:cubicBezTo>
                  <a:pt x="20393" y="14452"/>
                  <a:pt x="20404" y="14418"/>
                  <a:pt x="20404" y="14399"/>
                </a:cubicBezTo>
                <a:cubicBezTo>
                  <a:pt x="20404" y="14363"/>
                  <a:pt x="20429" y="14283"/>
                  <a:pt x="20460" y="14221"/>
                </a:cubicBezTo>
                <a:cubicBezTo>
                  <a:pt x="20479" y="14181"/>
                  <a:pt x="20506" y="14115"/>
                  <a:pt x="20537" y="14029"/>
                </a:cubicBezTo>
                <a:cubicBezTo>
                  <a:pt x="20598" y="13859"/>
                  <a:pt x="20677" y="13612"/>
                  <a:pt x="20751" y="13362"/>
                </a:cubicBezTo>
                <a:cubicBezTo>
                  <a:pt x="20788" y="13237"/>
                  <a:pt x="20824" y="13113"/>
                  <a:pt x="20855" y="12994"/>
                </a:cubicBezTo>
                <a:cubicBezTo>
                  <a:pt x="20989" y="12489"/>
                  <a:pt x="21011" y="12372"/>
                  <a:pt x="21016" y="12142"/>
                </a:cubicBezTo>
                <a:cubicBezTo>
                  <a:pt x="21018" y="12072"/>
                  <a:pt x="21026" y="11988"/>
                  <a:pt x="21037" y="11921"/>
                </a:cubicBezTo>
                <a:cubicBezTo>
                  <a:pt x="21038" y="11915"/>
                  <a:pt x="21038" y="11909"/>
                  <a:pt x="21039" y="11903"/>
                </a:cubicBezTo>
                <a:cubicBezTo>
                  <a:pt x="21043" y="11879"/>
                  <a:pt x="21047" y="11858"/>
                  <a:pt x="21051" y="11842"/>
                </a:cubicBezTo>
                <a:cubicBezTo>
                  <a:pt x="21063" y="11801"/>
                  <a:pt x="21072" y="11664"/>
                  <a:pt x="21079" y="11477"/>
                </a:cubicBezTo>
                <a:cubicBezTo>
                  <a:pt x="21098" y="10916"/>
                  <a:pt x="21093" y="9913"/>
                  <a:pt x="21059" y="9751"/>
                </a:cubicBezTo>
                <a:cubicBezTo>
                  <a:pt x="21049" y="9701"/>
                  <a:pt x="21037" y="9639"/>
                  <a:pt x="21028" y="9579"/>
                </a:cubicBezTo>
                <a:cubicBezTo>
                  <a:pt x="21018" y="9518"/>
                  <a:pt x="21009" y="9459"/>
                  <a:pt x="21005" y="9419"/>
                </a:cubicBezTo>
                <a:cubicBezTo>
                  <a:pt x="20996" y="9337"/>
                  <a:pt x="20972" y="9174"/>
                  <a:pt x="20953" y="9055"/>
                </a:cubicBezTo>
                <a:cubicBezTo>
                  <a:pt x="20938" y="8966"/>
                  <a:pt x="20930" y="8888"/>
                  <a:pt x="20932" y="8855"/>
                </a:cubicBezTo>
                <a:cubicBezTo>
                  <a:pt x="20933" y="8844"/>
                  <a:pt x="20935" y="8839"/>
                  <a:pt x="20938" y="8839"/>
                </a:cubicBezTo>
                <a:cubicBezTo>
                  <a:pt x="20941" y="8839"/>
                  <a:pt x="20942" y="8835"/>
                  <a:pt x="20941" y="8828"/>
                </a:cubicBezTo>
                <a:cubicBezTo>
                  <a:pt x="20939" y="8808"/>
                  <a:pt x="20921" y="8761"/>
                  <a:pt x="20894" y="8706"/>
                </a:cubicBezTo>
                <a:cubicBezTo>
                  <a:pt x="20876" y="8669"/>
                  <a:pt x="20863" y="8636"/>
                  <a:pt x="20856" y="8612"/>
                </a:cubicBezTo>
                <a:cubicBezTo>
                  <a:pt x="20853" y="8600"/>
                  <a:pt x="20852" y="8592"/>
                  <a:pt x="20852" y="8585"/>
                </a:cubicBezTo>
                <a:cubicBezTo>
                  <a:pt x="20852" y="8579"/>
                  <a:pt x="20854" y="8573"/>
                  <a:pt x="20857" y="8573"/>
                </a:cubicBezTo>
                <a:cubicBezTo>
                  <a:pt x="20874" y="8573"/>
                  <a:pt x="20863" y="8520"/>
                  <a:pt x="20834" y="8456"/>
                </a:cubicBezTo>
                <a:cubicBezTo>
                  <a:pt x="20819" y="8424"/>
                  <a:pt x="20797" y="8363"/>
                  <a:pt x="20772" y="8288"/>
                </a:cubicBezTo>
                <a:cubicBezTo>
                  <a:pt x="20748" y="8212"/>
                  <a:pt x="20722" y="8123"/>
                  <a:pt x="20700" y="8040"/>
                </a:cubicBezTo>
                <a:cubicBezTo>
                  <a:pt x="20645" y="7838"/>
                  <a:pt x="20541" y="7547"/>
                  <a:pt x="20423" y="7261"/>
                </a:cubicBezTo>
                <a:cubicBezTo>
                  <a:pt x="20365" y="7118"/>
                  <a:pt x="20302" y="6977"/>
                  <a:pt x="20242" y="6847"/>
                </a:cubicBezTo>
                <a:cubicBezTo>
                  <a:pt x="20212" y="6782"/>
                  <a:pt x="20181" y="6721"/>
                  <a:pt x="20152" y="6664"/>
                </a:cubicBezTo>
                <a:cubicBezTo>
                  <a:pt x="20123" y="6607"/>
                  <a:pt x="20096" y="6553"/>
                  <a:pt x="20070" y="6506"/>
                </a:cubicBezTo>
                <a:cubicBezTo>
                  <a:pt x="20022" y="6422"/>
                  <a:pt x="19980" y="6338"/>
                  <a:pt x="19948" y="6269"/>
                </a:cubicBezTo>
                <a:cubicBezTo>
                  <a:pt x="19917" y="6201"/>
                  <a:pt x="19897" y="6149"/>
                  <a:pt x="19897" y="6130"/>
                </a:cubicBezTo>
                <a:cubicBezTo>
                  <a:pt x="19897" y="6121"/>
                  <a:pt x="19892" y="6104"/>
                  <a:pt x="19883" y="6082"/>
                </a:cubicBezTo>
                <a:cubicBezTo>
                  <a:pt x="19873" y="6061"/>
                  <a:pt x="19860" y="6035"/>
                  <a:pt x="19843" y="6005"/>
                </a:cubicBezTo>
                <a:cubicBezTo>
                  <a:pt x="19826" y="5976"/>
                  <a:pt x="19806" y="5944"/>
                  <a:pt x="19784" y="5910"/>
                </a:cubicBezTo>
                <a:cubicBezTo>
                  <a:pt x="19762" y="5876"/>
                  <a:pt x="19738" y="5841"/>
                  <a:pt x="19713" y="5806"/>
                </a:cubicBezTo>
                <a:cubicBezTo>
                  <a:pt x="19611" y="5665"/>
                  <a:pt x="19427" y="5407"/>
                  <a:pt x="19304" y="5234"/>
                </a:cubicBezTo>
                <a:cubicBezTo>
                  <a:pt x="19243" y="5148"/>
                  <a:pt x="19179" y="5063"/>
                  <a:pt x="19125" y="4995"/>
                </a:cubicBezTo>
                <a:cubicBezTo>
                  <a:pt x="19071" y="4927"/>
                  <a:pt x="19028" y="4877"/>
                  <a:pt x="19007" y="4860"/>
                </a:cubicBezTo>
                <a:cubicBezTo>
                  <a:pt x="18967" y="4827"/>
                  <a:pt x="18912" y="4750"/>
                  <a:pt x="18885" y="4692"/>
                </a:cubicBezTo>
                <a:cubicBezTo>
                  <a:pt x="18872" y="4662"/>
                  <a:pt x="18855" y="4636"/>
                  <a:pt x="18838" y="4617"/>
                </a:cubicBezTo>
                <a:cubicBezTo>
                  <a:pt x="18822" y="4598"/>
                  <a:pt x="18807" y="4586"/>
                  <a:pt x="18795" y="4586"/>
                </a:cubicBezTo>
                <a:cubicBezTo>
                  <a:pt x="18772" y="4586"/>
                  <a:pt x="18697" y="4498"/>
                  <a:pt x="18628" y="4390"/>
                </a:cubicBezTo>
                <a:cubicBezTo>
                  <a:pt x="18576" y="4309"/>
                  <a:pt x="18519" y="4238"/>
                  <a:pt x="18484" y="4207"/>
                </a:cubicBezTo>
                <a:cubicBezTo>
                  <a:pt x="18471" y="4197"/>
                  <a:pt x="18462" y="4191"/>
                  <a:pt x="18455" y="4191"/>
                </a:cubicBezTo>
                <a:cubicBezTo>
                  <a:pt x="18443" y="4190"/>
                  <a:pt x="18416" y="4171"/>
                  <a:pt x="18383" y="4143"/>
                </a:cubicBezTo>
                <a:cubicBezTo>
                  <a:pt x="18350" y="4115"/>
                  <a:pt x="18312" y="4075"/>
                  <a:pt x="18275" y="4033"/>
                </a:cubicBezTo>
                <a:cubicBezTo>
                  <a:pt x="18240" y="3993"/>
                  <a:pt x="18185" y="3938"/>
                  <a:pt x="18121" y="3877"/>
                </a:cubicBezTo>
                <a:cubicBezTo>
                  <a:pt x="18057" y="3815"/>
                  <a:pt x="17985" y="3748"/>
                  <a:pt x="17916" y="3686"/>
                </a:cubicBezTo>
                <a:cubicBezTo>
                  <a:pt x="17847" y="3623"/>
                  <a:pt x="17781" y="3565"/>
                  <a:pt x="17730" y="3523"/>
                </a:cubicBezTo>
                <a:cubicBezTo>
                  <a:pt x="17704" y="3503"/>
                  <a:pt x="17683" y="3485"/>
                  <a:pt x="17666" y="3474"/>
                </a:cubicBezTo>
                <a:cubicBezTo>
                  <a:pt x="17650" y="3462"/>
                  <a:pt x="17639" y="3457"/>
                  <a:pt x="17635" y="3457"/>
                </a:cubicBezTo>
                <a:close/>
                <a:moveTo>
                  <a:pt x="17739" y="3702"/>
                </a:moveTo>
                <a:cubicBezTo>
                  <a:pt x="17763" y="3710"/>
                  <a:pt x="17801" y="3749"/>
                  <a:pt x="17857" y="3819"/>
                </a:cubicBezTo>
                <a:cubicBezTo>
                  <a:pt x="17931" y="3912"/>
                  <a:pt x="18005" y="3987"/>
                  <a:pt x="18020" y="3987"/>
                </a:cubicBezTo>
                <a:cubicBezTo>
                  <a:pt x="18090" y="3987"/>
                  <a:pt x="18441" y="4328"/>
                  <a:pt x="18459" y="4413"/>
                </a:cubicBezTo>
                <a:cubicBezTo>
                  <a:pt x="18470" y="4466"/>
                  <a:pt x="18541" y="4564"/>
                  <a:pt x="18617" y="4629"/>
                </a:cubicBezTo>
                <a:cubicBezTo>
                  <a:pt x="18789" y="4777"/>
                  <a:pt x="19038" y="5080"/>
                  <a:pt x="19099" y="5216"/>
                </a:cubicBezTo>
                <a:cubicBezTo>
                  <a:pt x="19124" y="5271"/>
                  <a:pt x="19160" y="5317"/>
                  <a:pt x="19180" y="5317"/>
                </a:cubicBezTo>
                <a:cubicBezTo>
                  <a:pt x="19199" y="5317"/>
                  <a:pt x="19282" y="5422"/>
                  <a:pt x="19363" y="5550"/>
                </a:cubicBezTo>
                <a:cubicBezTo>
                  <a:pt x="19445" y="5678"/>
                  <a:pt x="19529" y="5782"/>
                  <a:pt x="19550" y="5781"/>
                </a:cubicBezTo>
                <a:cubicBezTo>
                  <a:pt x="19599" y="5779"/>
                  <a:pt x="20186" y="6919"/>
                  <a:pt x="20186" y="7016"/>
                </a:cubicBezTo>
                <a:cubicBezTo>
                  <a:pt x="20186" y="7055"/>
                  <a:pt x="20235" y="7173"/>
                  <a:pt x="20295" y="7278"/>
                </a:cubicBezTo>
                <a:cubicBezTo>
                  <a:pt x="20355" y="7383"/>
                  <a:pt x="20404" y="7497"/>
                  <a:pt x="20404" y="7533"/>
                </a:cubicBezTo>
                <a:cubicBezTo>
                  <a:pt x="20404" y="7569"/>
                  <a:pt x="20431" y="7655"/>
                  <a:pt x="20464" y="7722"/>
                </a:cubicBezTo>
                <a:cubicBezTo>
                  <a:pt x="20532" y="7861"/>
                  <a:pt x="20563" y="7956"/>
                  <a:pt x="20745" y="8608"/>
                </a:cubicBezTo>
                <a:cubicBezTo>
                  <a:pt x="20817" y="8864"/>
                  <a:pt x="20876" y="9119"/>
                  <a:pt x="20876" y="9175"/>
                </a:cubicBezTo>
                <a:cubicBezTo>
                  <a:pt x="20876" y="9232"/>
                  <a:pt x="20894" y="9313"/>
                  <a:pt x="20918" y="9356"/>
                </a:cubicBezTo>
                <a:cubicBezTo>
                  <a:pt x="20941" y="9399"/>
                  <a:pt x="20963" y="9518"/>
                  <a:pt x="20965" y="9620"/>
                </a:cubicBezTo>
                <a:cubicBezTo>
                  <a:pt x="20968" y="9723"/>
                  <a:pt x="20985" y="9851"/>
                  <a:pt x="21003" y="9903"/>
                </a:cubicBezTo>
                <a:cubicBezTo>
                  <a:pt x="21047" y="10034"/>
                  <a:pt x="21053" y="11238"/>
                  <a:pt x="21012" y="11655"/>
                </a:cubicBezTo>
                <a:cubicBezTo>
                  <a:pt x="20993" y="11843"/>
                  <a:pt x="20946" y="12161"/>
                  <a:pt x="20906" y="12362"/>
                </a:cubicBezTo>
                <a:cubicBezTo>
                  <a:pt x="20867" y="12563"/>
                  <a:pt x="20830" y="12761"/>
                  <a:pt x="20826" y="12803"/>
                </a:cubicBezTo>
                <a:cubicBezTo>
                  <a:pt x="20821" y="12845"/>
                  <a:pt x="20800" y="12920"/>
                  <a:pt x="20778" y="12969"/>
                </a:cubicBezTo>
                <a:cubicBezTo>
                  <a:pt x="20756" y="13019"/>
                  <a:pt x="20698" y="13208"/>
                  <a:pt x="20648" y="13391"/>
                </a:cubicBezTo>
                <a:cubicBezTo>
                  <a:pt x="20598" y="13574"/>
                  <a:pt x="20523" y="13781"/>
                  <a:pt x="20481" y="13851"/>
                </a:cubicBezTo>
                <a:cubicBezTo>
                  <a:pt x="20439" y="13920"/>
                  <a:pt x="20404" y="14013"/>
                  <a:pt x="20404" y="14056"/>
                </a:cubicBezTo>
                <a:cubicBezTo>
                  <a:pt x="20404" y="14100"/>
                  <a:pt x="20372" y="14188"/>
                  <a:pt x="20333" y="14254"/>
                </a:cubicBezTo>
                <a:cubicBezTo>
                  <a:pt x="20240" y="14408"/>
                  <a:pt x="20227" y="14347"/>
                  <a:pt x="20215" y="13657"/>
                </a:cubicBezTo>
                <a:lnTo>
                  <a:pt x="20206" y="13125"/>
                </a:lnTo>
                <a:lnTo>
                  <a:pt x="18955" y="13092"/>
                </a:lnTo>
                <a:lnTo>
                  <a:pt x="17704" y="13061"/>
                </a:lnTo>
                <a:lnTo>
                  <a:pt x="17695" y="8440"/>
                </a:lnTo>
                <a:cubicBezTo>
                  <a:pt x="17690" y="5899"/>
                  <a:pt x="17694" y="3783"/>
                  <a:pt x="17704" y="3735"/>
                </a:cubicBezTo>
                <a:cubicBezTo>
                  <a:pt x="17707" y="3720"/>
                  <a:pt x="17712" y="3709"/>
                  <a:pt x="17720" y="3704"/>
                </a:cubicBezTo>
                <a:cubicBezTo>
                  <a:pt x="17725" y="3701"/>
                  <a:pt x="17731" y="3699"/>
                  <a:pt x="17739" y="3702"/>
                </a:cubicBezTo>
                <a:close/>
                <a:moveTo>
                  <a:pt x="15484" y="4251"/>
                </a:moveTo>
                <a:lnTo>
                  <a:pt x="12953" y="4255"/>
                </a:lnTo>
                <a:cubicBezTo>
                  <a:pt x="10807" y="4259"/>
                  <a:pt x="10382" y="4276"/>
                  <a:pt x="10276" y="4357"/>
                </a:cubicBezTo>
                <a:cubicBezTo>
                  <a:pt x="10270" y="4362"/>
                  <a:pt x="10263" y="4365"/>
                  <a:pt x="10256" y="4369"/>
                </a:cubicBezTo>
                <a:cubicBezTo>
                  <a:pt x="10250" y="4373"/>
                  <a:pt x="10243" y="4376"/>
                  <a:pt x="10237" y="4380"/>
                </a:cubicBezTo>
                <a:cubicBezTo>
                  <a:pt x="10174" y="4420"/>
                  <a:pt x="10105" y="4453"/>
                  <a:pt x="10067" y="4453"/>
                </a:cubicBezTo>
                <a:cubicBezTo>
                  <a:pt x="9973" y="4453"/>
                  <a:pt x="9453" y="4914"/>
                  <a:pt x="9347" y="5091"/>
                </a:cubicBezTo>
                <a:cubicBezTo>
                  <a:pt x="9309" y="5154"/>
                  <a:pt x="9278" y="5242"/>
                  <a:pt x="9278" y="5286"/>
                </a:cubicBezTo>
                <a:cubicBezTo>
                  <a:pt x="9278" y="5331"/>
                  <a:pt x="9254" y="5404"/>
                  <a:pt x="9224" y="5448"/>
                </a:cubicBezTo>
                <a:cubicBezTo>
                  <a:pt x="9161" y="5544"/>
                  <a:pt x="9002" y="6141"/>
                  <a:pt x="8976" y="6380"/>
                </a:cubicBezTo>
                <a:cubicBezTo>
                  <a:pt x="8966" y="6471"/>
                  <a:pt x="8930" y="6786"/>
                  <a:pt x="8897" y="7078"/>
                </a:cubicBezTo>
                <a:cubicBezTo>
                  <a:pt x="8878" y="7240"/>
                  <a:pt x="8865" y="7419"/>
                  <a:pt x="8855" y="7685"/>
                </a:cubicBezTo>
                <a:cubicBezTo>
                  <a:pt x="8851" y="7847"/>
                  <a:pt x="8847" y="8014"/>
                  <a:pt x="8843" y="8228"/>
                </a:cubicBezTo>
                <a:cubicBezTo>
                  <a:pt x="8840" y="8456"/>
                  <a:pt x="8836" y="8717"/>
                  <a:pt x="8833" y="8982"/>
                </a:cubicBezTo>
                <a:cubicBezTo>
                  <a:pt x="8831" y="9327"/>
                  <a:pt x="8829" y="9722"/>
                  <a:pt x="8827" y="10221"/>
                </a:cubicBezTo>
                <a:cubicBezTo>
                  <a:pt x="8823" y="11658"/>
                  <a:pt x="8832" y="12846"/>
                  <a:pt x="8847" y="12863"/>
                </a:cubicBezTo>
                <a:cubicBezTo>
                  <a:pt x="8862" y="12880"/>
                  <a:pt x="8884" y="13022"/>
                  <a:pt x="8898" y="13177"/>
                </a:cubicBezTo>
                <a:cubicBezTo>
                  <a:pt x="8914" y="13362"/>
                  <a:pt x="8934" y="13527"/>
                  <a:pt x="8966" y="13695"/>
                </a:cubicBezTo>
                <a:cubicBezTo>
                  <a:pt x="8969" y="13711"/>
                  <a:pt x="8975" y="13727"/>
                  <a:pt x="8977" y="13742"/>
                </a:cubicBezTo>
                <a:cubicBezTo>
                  <a:pt x="8978" y="13746"/>
                  <a:pt x="8978" y="13749"/>
                  <a:pt x="8978" y="13753"/>
                </a:cubicBezTo>
                <a:cubicBezTo>
                  <a:pt x="9011" y="13918"/>
                  <a:pt x="9053" y="14089"/>
                  <a:pt x="9111" y="14289"/>
                </a:cubicBezTo>
                <a:cubicBezTo>
                  <a:pt x="9169" y="14490"/>
                  <a:pt x="9239" y="14737"/>
                  <a:pt x="9267" y="14838"/>
                </a:cubicBezTo>
                <a:cubicBezTo>
                  <a:pt x="9358" y="15156"/>
                  <a:pt x="9778" y="15596"/>
                  <a:pt x="10137" y="15748"/>
                </a:cubicBezTo>
                <a:cubicBezTo>
                  <a:pt x="10241" y="15792"/>
                  <a:pt x="10502" y="15851"/>
                  <a:pt x="10717" y="15879"/>
                </a:cubicBezTo>
                <a:cubicBezTo>
                  <a:pt x="11294" y="15955"/>
                  <a:pt x="13147" y="15959"/>
                  <a:pt x="13627" y="15886"/>
                </a:cubicBezTo>
                <a:cubicBezTo>
                  <a:pt x="14084" y="15815"/>
                  <a:pt x="14460" y="15698"/>
                  <a:pt x="14514" y="15609"/>
                </a:cubicBezTo>
                <a:cubicBezTo>
                  <a:pt x="14533" y="15578"/>
                  <a:pt x="14574" y="15553"/>
                  <a:pt x="14606" y="15553"/>
                </a:cubicBezTo>
                <a:cubicBezTo>
                  <a:pt x="14638" y="15553"/>
                  <a:pt x="14747" y="15476"/>
                  <a:pt x="14849" y="15383"/>
                </a:cubicBezTo>
                <a:cubicBezTo>
                  <a:pt x="15037" y="15211"/>
                  <a:pt x="15331" y="14617"/>
                  <a:pt x="15331" y="14408"/>
                </a:cubicBezTo>
                <a:cubicBezTo>
                  <a:pt x="15331" y="14352"/>
                  <a:pt x="15354" y="14270"/>
                  <a:pt x="15382" y="14227"/>
                </a:cubicBezTo>
                <a:cubicBezTo>
                  <a:pt x="15411" y="14183"/>
                  <a:pt x="15434" y="14065"/>
                  <a:pt x="15432" y="13963"/>
                </a:cubicBezTo>
                <a:cubicBezTo>
                  <a:pt x="15430" y="13861"/>
                  <a:pt x="15441" y="13739"/>
                  <a:pt x="15457" y="13693"/>
                </a:cubicBezTo>
                <a:cubicBezTo>
                  <a:pt x="15473" y="13646"/>
                  <a:pt x="15488" y="12609"/>
                  <a:pt x="15490" y="11389"/>
                </a:cubicBezTo>
                <a:lnTo>
                  <a:pt x="15493" y="9171"/>
                </a:lnTo>
                <a:lnTo>
                  <a:pt x="15400" y="9171"/>
                </a:lnTo>
                <a:lnTo>
                  <a:pt x="13734" y="9188"/>
                </a:lnTo>
                <a:lnTo>
                  <a:pt x="11960" y="9205"/>
                </a:lnTo>
                <a:lnTo>
                  <a:pt x="11960" y="10269"/>
                </a:lnTo>
                <a:cubicBezTo>
                  <a:pt x="11960" y="10872"/>
                  <a:pt x="11960" y="11387"/>
                  <a:pt x="11960" y="11414"/>
                </a:cubicBezTo>
                <a:cubicBezTo>
                  <a:pt x="11960" y="11442"/>
                  <a:pt x="12358" y="11485"/>
                  <a:pt x="12845" y="11508"/>
                </a:cubicBezTo>
                <a:cubicBezTo>
                  <a:pt x="13332" y="11531"/>
                  <a:pt x="13747" y="11568"/>
                  <a:pt x="13769" y="11593"/>
                </a:cubicBezTo>
                <a:cubicBezTo>
                  <a:pt x="13791" y="11618"/>
                  <a:pt x="13809" y="11765"/>
                  <a:pt x="13809" y="11919"/>
                </a:cubicBezTo>
                <a:cubicBezTo>
                  <a:pt x="13809" y="12126"/>
                  <a:pt x="13790" y="12214"/>
                  <a:pt x="13704" y="12375"/>
                </a:cubicBezTo>
                <a:cubicBezTo>
                  <a:pt x="13690" y="12404"/>
                  <a:pt x="13675" y="12434"/>
                  <a:pt x="13654" y="12468"/>
                </a:cubicBezTo>
                <a:cubicBezTo>
                  <a:pt x="13652" y="12472"/>
                  <a:pt x="13650" y="12475"/>
                  <a:pt x="13648" y="12479"/>
                </a:cubicBezTo>
                <a:cubicBezTo>
                  <a:pt x="13485" y="12760"/>
                  <a:pt x="13428" y="12867"/>
                  <a:pt x="13124" y="12905"/>
                </a:cubicBezTo>
                <a:cubicBezTo>
                  <a:pt x="13112" y="12911"/>
                  <a:pt x="13095" y="12916"/>
                  <a:pt x="13067" y="12921"/>
                </a:cubicBezTo>
                <a:cubicBezTo>
                  <a:pt x="12982" y="12938"/>
                  <a:pt x="12823" y="12949"/>
                  <a:pt x="12604" y="12955"/>
                </a:cubicBezTo>
                <a:cubicBezTo>
                  <a:pt x="12494" y="12958"/>
                  <a:pt x="12369" y="12961"/>
                  <a:pt x="12232" y="12961"/>
                </a:cubicBezTo>
                <a:cubicBezTo>
                  <a:pt x="12094" y="12961"/>
                  <a:pt x="11970" y="12958"/>
                  <a:pt x="11860" y="12955"/>
                </a:cubicBezTo>
                <a:cubicBezTo>
                  <a:pt x="11641" y="12949"/>
                  <a:pt x="11482" y="12938"/>
                  <a:pt x="11396" y="12921"/>
                </a:cubicBezTo>
                <a:cubicBezTo>
                  <a:pt x="11372" y="12917"/>
                  <a:pt x="11355" y="12912"/>
                  <a:pt x="11343" y="12907"/>
                </a:cubicBezTo>
                <a:cubicBezTo>
                  <a:pt x="11130" y="12891"/>
                  <a:pt x="11038" y="12862"/>
                  <a:pt x="10976" y="12809"/>
                </a:cubicBezTo>
                <a:cubicBezTo>
                  <a:pt x="10825" y="12681"/>
                  <a:pt x="10582" y="12196"/>
                  <a:pt x="10582" y="12021"/>
                </a:cubicBezTo>
                <a:cubicBezTo>
                  <a:pt x="10582" y="11957"/>
                  <a:pt x="10567" y="11886"/>
                  <a:pt x="10547" y="11863"/>
                </a:cubicBezTo>
                <a:cubicBezTo>
                  <a:pt x="10525" y="11838"/>
                  <a:pt x="10510" y="11167"/>
                  <a:pt x="10510" y="10069"/>
                </a:cubicBezTo>
                <a:cubicBezTo>
                  <a:pt x="10510" y="8972"/>
                  <a:pt x="10525" y="8299"/>
                  <a:pt x="10547" y="8273"/>
                </a:cubicBezTo>
                <a:cubicBezTo>
                  <a:pt x="10567" y="8251"/>
                  <a:pt x="10582" y="8166"/>
                  <a:pt x="10582" y="8084"/>
                </a:cubicBezTo>
                <a:cubicBezTo>
                  <a:pt x="10582" y="8039"/>
                  <a:pt x="10609" y="7957"/>
                  <a:pt x="10646" y="7864"/>
                </a:cubicBezTo>
                <a:cubicBezTo>
                  <a:pt x="10649" y="7854"/>
                  <a:pt x="10651" y="7845"/>
                  <a:pt x="10655" y="7835"/>
                </a:cubicBezTo>
                <a:cubicBezTo>
                  <a:pt x="10662" y="7814"/>
                  <a:pt x="10672" y="7793"/>
                  <a:pt x="10681" y="7772"/>
                </a:cubicBezTo>
                <a:cubicBezTo>
                  <a:pt x="10690" y="7751"/>
                  <a:pt x="10703" y="7731"/>
                  <a:pt x="10714" y="7710"/>
                </a:cubicBezTo>
                <a:cubicBezTo>
                  <a:pt x="10796" y="7538"/>
                  <a:pt x="10893" y="7377"/>
                  <a:pt x="10933" y="7377"/>
                </a:cubicBezTo>
                <a:cubicBezTo>
                  <a:pt x="10954" y="7377"/>
                  <a:pt x="10991" y="7336"/>
                  <a:pt x="11013" y="7286"/>
                </a:cubicBezTo>
                <a:cubicBezTo>
                  <a:pt x="11037" y="7234"/>
                  <a:pt x="11093" y="7209"/>
                  <a:pt x="11146" y="7228"/>
                </a:cubicBezTo>
                <a:cubicBezTo>
                  <a:pt x="11196" y="7245"/>
                  <a:pt x="11315" y="7221"/>
                  <a:pt x="11409" y="7172"/>
                </a:cubicBezTo>
                <a:cubicBezTo>
                  <a:pt x="11542" y="7102"/>
                  <a:pt x="12012" y="7082"/>
                  <a:pt x="13555" y="7080"/>
                </a:cubicBezTo>
                <a:lnTo>
                  <a:pt x="15396" y="7078"/>
                </a:lnTo>
                <a:cubicBezTo>
                  <a:pt x="15454" y="7074"/>
                  <a:pt x="15518" y="7071"/>
                  <a:pt x="15520" y="7068"/>
                </a:cubicBezTo>
                <a:cubicBezTo>
                  <a:pt x="15522" y="7066"/>
                  <a:pt x="15524" y="7054"/>
                  <a:pt x="15526" y="7034"/>
                </a:cubicBezTo>
                <a:cubicBezTo>
                  <a:pt x="15531" y="6974"/>
                  <a:pt x="15536" y="6837"/>
                  <a:pt x="15540" y="6650"/>
                </a:cubicBezTo>
                <a:cubicBezTo>
                  <a:pt x="15540" y="6649"/>
                  <a:pt x="15540" y="6648"/>
                  <a:pt x="15540" y="6648"/>
                </a:cubicBezTo>
                <a:cubicBezTo>
                  <a:pt x="15541" y="6595"/>
                  <a:pt x="15541" y="6523"/>
                  <a:pt x="15542" y="6463"/>
                </a:cubicBezTo>
                <a:cubicBezTo>
                  <a:pt x="15544" y="6172"/>
                  <a:pt x="15541" y="5719"/>
                  <a:pt x="15529" y="5265"/>
                </a:cubicBezTo>
                <a:lnTo>
                  <a:pt x="15505" y="4278"/>
                </a:lnTo>
                <a:cubicBezTo>
                  <a:pt x="15502" y="4270"/>
                  <a:pt x="15499" y="4262"/>
                  <a:pt x="15495" y="4257"/>
                </a:cubicBezTo>
                <a:cubicBezTo>
                  <a:pt x="15494" y="4255"/>
                  <a:pt x="15487" y="4253"/>
                  <a:pt x="15484" y="4251"/>
                </a:cubicBezTo>
                <a:close/>
                <a:moveTo>
                  <a:pt x="12974" y="4353"/>
                </a:moveTo>
                <a:lnTo>
                  <a:pt x="15457" y="4353"/>
                </a:lnTo>
                <a:lnTo>
                  <a:pt x="15457" y="5683"/>
                </a:lnTo>
                <a:lnTo>
                  <a:pt x="15457" y="7012"/>
                </a:lnTo>
                <a:lnTo>
                  <a:pt x="13283" y="7053"/>
                </a:lnTo>
                <a:cubicBezTo>
                  <a:pt x="12087" y="7076"/>
                  <a:pt x="11056" y="7115"/>
                  <a:pt x="10992" y="7142"/>
                </a:cubicBezTo>
                <a:cubicBezTo>
                  <a:pt x="10927" y="7170"/>
                  <a:pt x="10805" y="7304"/>
                  <a:pt x="10720" y="7442"/>
                </a:cubicBezTo>
                <a:cubicBezTo>
                  <a:pt x="10476" y="7835"/>
                  <a:pt x="10457" y="8035"/>
                  <a:pt x="10457" y="10103"/>
                </a:cubicBezTo>
                <a:lnTo>
                  <a:pt x="10457" y="11863"/>
                </a:lnTo>
                <a:lnTo>
                  <a:pt x="10556" y="12240"/>
                </a:lnTo>
                <a:cubicBezTo>
                  <a:pt x="10675" y="12683"/>
                  <a:pt x="10737" y="12766"/>
                  <a:pt x="11086" y="12957"/>
                </a:cubicBezTo>
                <a:cubicBezTo>
                  <a:pt x="11333" y="13092"/>
                  <a:pt x="11403" y="13100"/>
                  <a:pt x="12298" y="13071"/>
                </a:cubicBezTo>
                <a:cubicBezTo>
                  <a:pt x="12819" y="13054"/>
                  <a:pt x="13310" y="13018"/>
                  <a:pt x="13388" y="12992"/>
                </a:cubicBezTo>
                <a:cubicBezTo>
                  <a:pt x="13601" y="12920"/>
                  <a:pt x="13826" y="12479"/>
                  <a:pt x="13856" y="12075"/>
                </a:cubicBezTo>
                <a:cubicBezTo>
                  <a:pt x="13869" y="11904"/>
                  <a:pt x="13864" y="11691"/>
                  <a:pt x="13845" y="11599"/>
                </a:cubicBezTo>
                <a:lnTo>
                  <a:pt x="13810" y="11431"/>
                </a:lnTo>
                <a:lnTo>
                  <a:pt x="12984" y="11425"/>
                </a:lnTo>
                <a:cubicBezTo>
                  <a:pt x="12531" y="11421"/>
                  <a:pt x="12127" y="11413"/>
                  <a:pt x="12087" y="11408"/>
                </a:cubicBezTo>
                <a:cubicBezTo>
                  <a:pt x="12017" y="11399"/>
                  <a:pt x="12014" y="11351"/>
                  <a:pt x="12014" y="10335"/>
                </a:cubicBezTo>
                <a:lnTo>
                  <a:pt x="12014" y="9271"/>
                </a:lnTo>
                <a:lnTo>
                  <a:pt x="13718" y="9271"/>
                </a:lnTo>
                <a:lnTo>
                  <a:pt x="15421" y="9271"/>
                </a:lnTo>
                <a:lnTo>
                  <a:pt x="15421" y="11398"/>
                </a:lnTo>
                <a:cubicBezTo>
                  <a:pt x="15420" y="13660"/>
                  <a:pt x="15405" y="14003"/>
                  <a:pt x="15294" y="14289"/>
                </a:cubicBezTo>
                <a:cubicBezTo>
                  <a:pt x="15255" y="14389"/>
                  <a:pt x="15233" y="14488"/>
                  <a:pt x="15245" y="14509"/>
                </a:cubicBezTo>
                <a:cubicBezTo>
                  <a:pt x="15285" y="14583"/>
                  <a:pt x="14934" y="15137"/>
                  <a:pt x="14721" y="15337"/>
                </a:cubicBezTo>
                <a:cubicBezTo>
                  <a:pt x="14424" y="15616"/>
                  <a:pt x="14326" y="15651"/>
                  <a:pt x="13627" y="15753"/>
                </a:cubicBezTo>
                <a:cubicBezTo>
                  <a:pt x="13269" y="15804"/>
                  <a:pt x="11099" y="15817"/>
                  <a:pt x="10619" y="15769"/>
                </a:cubicBezTo>
                <a:cubicBezTo>
                  <a:pt x="10439" y="15751"/>
                  <a:pt x="10078" y="15621"/>
                  <a:pt x="10021" y="15553"/>
                </a:cubicBezTo>
                <a:cubicBezTo>
                  <a:pt x="10001" y="15529"/>
                  <a:pt x="9918" y="15470"/>
                  <a:pt x="9835" y="15422"/>
                </a:cubicBezTo>
                <a:cubicBezTo>
                  <a:pt x="9635" y="15307"/>
                  <a:pt x="9309" y="14745"/>
                  <a:pt x="9173" y="14281"/>
                </a:cubicBezTo>
                <a:cubicBezTo>
                  <a:pt x="9113" y="14075"/>
                  <a:pt x="9072" y="13893"/>
                  <a:pt x="9081" y="13875"/>
                </a:cubicBezTo>
                <a:cubicBezTo>
                  <a:pt x="9091" y="13858"/>
                  <a:pt x="9074" y="13808"/>
                  <a:pt x="9045" y="13763"/>
                </a:cubicBezTo>
                <a:cubicBezTo>
                  <a:pt x="9016" y="13719"/>
                  <a:pt x="9001" y="13639"/>
                  <a:pt x="9012" y="13587"/>
                </a:cubicBezTo>
                <a:cubicBezTo>
                  <a:pt x="9023" y="13534"/>
                  <a:pt x="9013" y="13447"/>
                  <a:pt x="8990" y="13395"/>
                </a:cubicBezTo>
                <a:cubicBezTo>
                  <a:pt x="8912" y="13223"/>
                  <a:pt x="8897" y="12683"/>
                  <a:pt x="8898" y="9970"/>
                </a:cubicBezTo>
                <a:cubicBezTo>
                  <a:pt x="8899" y="6854"/>
                  <a:pt x="8913" y="6672"/>
                  <a:pt x="9222" y="5660"/>
                </a:cubicBezTo>
                <a:cubicBezTo>
                  <a:pt x="9291" y="5435"/>
                  <a:pt x="9501" y="5051"/>
                  <a:pt x="9556" y="5051"/>
                </a:cubicBezTo>
                <a:cubicBezTo>
                  <a:pt x="9582" y="5051"/>
                  <a:pt x="9604" y="5021"/>
                  <a:pt x="9604" y="4985"/>
                </a:cubicBezTo>
                <a:cubicBezTo>
                  <a:pt x="9604" y="4920"/>
                  <a:pt x="9804" y="4736"/>
                  <a:pt x="10021" y="4600"/>
                </a:cubicBezTo>
                <a:cubicBezTo>
                  <a:pt x="10411" y="4356"/>
                  <a:pt x="10445" y="4353"/>
                  <a:pt x="12974" y="4353"/>
                </a:cubicBezTo>
                <a:close/>
                <a:moveTo>
                  <a:pt x="2488" y="5118"/>
                </a:moveTo>
                <a:cubicBezTo>
                  <a:pt x="2467" y="5118"/>
                  <a:pt x="2431" y="5151"/>
                  <a:pt x="2385" y="5203"/>
                </a:cubicBezTo>
                <a:cubicBezTo>
                  <a:pt x="2354" y="5238"/>
                  <a:pt x="2321" y="5280"/>
                  <a:pt x="2282" y="5334"/>
                </a:cubicBezTo>
                <a:cubicBezTo>
                  <a:pt x="2137" y="5536"/>
                  <a:pt x="1943" y="5858"/>
                  <a:pt x="1754" y="6207"/>
                </a:cubicBezTo>
                <a:cubicBezTo>
                  <a:pt x="1628" y="6440"/>
                  <a:pt x="1504" y="6685"/>
                  <a:pt x="1398" y="6914"/>
                </a:cubicBezTo>
                <a:cubicBezTo>
                  <a:pt x="1345" y="7028"/>
                  <a:pt x="1297" y="7139"/>
                  <a:pt x="1255" y="7242"/>
                </a:cubicBezTo>
                <a:cubicBezTo>
                  <a:pt x="1096" y="7634"/>
                  <a:pt x="1069" y="7715"/>
                  <a:pt x="886" y="8352"/>
                </a:cubicBezTo>
                <a:cubicBezTo>
                  <a:pt x="822" y="8578"/>
                  <a:pt x="755" y="8803"/>
                  <a:pt x="739" y="8851"/>
                </a:cubicBezTo>
                <a:cubicBezTo>
                  <a:pt x="731" y="8875"/>
                  <a:pt x="722" y="8918"/>
                  <a:pt x="715" y="8968"/>
                </a:cubicBezTo>
                <a:cubicBezTo>
                  <a:pt x="709" y="9018"/>
                  <a:pt x="704" y="9074"/>
                  <a:pt x="702" y="9126"/>
                </a:cubicBezTo>
                <a:cubicBezTo>
                  <a:pt x="700" y="9177"/>
                  <a:pt x="693" y="9234"/>
                  <a:pt x="684" y="9286"/>
                </a:cubicBezTo>
                <a:cubicBezTo>
                  <a:pt x="674" y="9337"/>
                  <a:pt x="663" y="9382"/>
                  <a:pt x="651" y="9408"/>
                </a:cubicBezTo>
                <a:cubicBezTo>
                  <a:pt x="627" y="9461"/>
                  <a:pt x="615" y="9504"/>
                  <a:pt x="626" y="9504"/>
                </a:cubicBezTo>
                <a:cubicBezTo>
                  <a:pt x="636" y="9504"/>
                  <a:pt x="628" y="9616"/>
                  <a:pt x="608" y="9753"/>
                </a:cubicBezTo>
                <a:cubicBezTo>
                  <a:pt x="583" y="9918"/>
                  <a:pt x="567" y="10281"/>
                  <a:pt x="561" y="10639"/>
                </a:cubicBezTo>
                <a:cubicBezTo>
                  <a:pt x="558" y="10818"/>
                  <a:pt x="559" y="10994"/>
                  <a:pt x="562" y="11146"/>
                </a:cubicBezTo>
                <a:cubicBezTo>
                  <a:pt x="564" y="11222"/>
                  <a:pt x="566" y="11293"/>
                  <a:pt x="569" y="11352"/>
                </a:cubicBezTo>
                <a:cubicBezTo>
                  <a:pt x="572" y="11412"/>
                  <a:pt x="576" y="11460"/>
                  <a:pt x="580" y="11497"/>
                </a:cubicBezTo>
                <a:cubicBezTo>
                  <a:pt x="597" y="11625"/>
                  <a:pt x="619" y="11820"/>
                  <a:pt x="628" y="11930"/>
                </a:cubicBezTo>
                <a:cubicBezTo>
                  <a:pt x="637" y="12039"/>
                  <a:pt x="663" y="12215"/>
                  <a:pt x="686" y="12321"/>
                </a:cubicBezTo>
                <a:cubicBezTo>
                  <a:pt x="708" y="12426"/>
                  <a:pt x="720" y="12527"/>
                  <a:pt x="711" y="12543"/>
                </a:cubicBezTo>
                <a:cubicBezTo>
                  <a:pt x="709" y="12546"/>
                  <a:pt x="709" y="12553"/>
                  <a:pt x="710" y="12564"/>
                </a:cubicBezTo>
                <a:cubicBezTo>
                  <a:pt x="711" y="12574"/>
                  <a:pt x="713" y="12588"/>
                  <a:pt x="716" y="12605"/>
                </a:cubicBezTo>
                <a:cubicBezTo>
                  <a:pt x="723" y="12640"/>
                  <a:pt x="733" y="12686"/>
                  <a:pt x="747" y="12743"/>
                </a:cubicBezTo>
                <a:cubicBezTo>
                  <a:pt x="775" y="12856"/>
                  <a:pt x="818" y="13007"/>
                  <a:pt x="865" y="13171"/>
                </a:cubicBezTo>
                <a:cubicBezTo>
                  <a:pt x="960" y="13499"/>
                  <a:pt x="1078" y="13877"/>
                  <a:pt x="1161" y="14100"/>
                </a:cubicBezTo>
                <a:cubicBezTo>
                  <a:pt x="1240" y="14313"/>
                  <a:pt x="1305" y="14510"/>
                  <a:pt x="1305" y="14539"/>
                </a:cubicBezTo>
                <a:cubicBezTo>
                  <a:pt x="1305" y="14544"/>
                  <a:pt x="1308" y="14554"/>
                  <a:pt x="1313" y="14568"/>
                </a:cubicBezTo>
                <a:cubicBezTo>
                  <a:pt x="1328" y="14609"/>
                  <a:pt x="1366" y="14689"/>
                  <a:pt x="1417" y="14788"/>
                </a:cubicBezTo>
                <a:cubicBezTo>
                  <a:pt x="1589" y="15120"/>
                  <a:pt x="1918" y="15697"/>
                  <a:pt x="2123" y="16019"/>
                </a:cubicBezTo>
                <a:cubicBezTo>
                  <a:pt x="2164" y="16083"/>
                  <a:pt x="2200" y="16137"/>
                  <a:pt x="2229" y="16177"/>
                </a:cubicBezTo>
                <a:cubicBezTo>
                  <a:pt x="2348" y="16343"/>
                  <a:pt x="2460" y="16470"/>
                  <a:pt x="2476" y="16461"/>
                </a:cubicBezTo>
                <a:cubicBezTo>
                  <a:pt x="2482" y="16458"/>
                  <a:pt x="2488" y="16279"/>
                  <a:pt x="2493" y="15967"/>
                </a:cubicBezTo>
                <a:cubicBezTo>
                  <a:pt x="2498" y="15655"/>
                  <a:pt x="2503" y="15210"/>
                  <a:pt x="2506" y="14678"/>
                </a:cubicBezTo>
                <a:cubicBezTo>
                  <a:pt x="2506" y="14672"/>
                  <a:pt x="2506" y="14666"/>
                  <a:pt x="2506" y="14661"/>
                </a:cubicBezTo>
                <a:cubicBezTo>
                  <a:pt x="2514" y="13598"/>
                  <a:pt x="2518" y="12190"/>
                  <a:pt x="2520" y="10780"/>
                </a:cubicBezTo>
                <a:cubicBezTo>
                  <a:pt x="2522" y="9364"/>
                  <a:pt x="2521" y="7948"/>
                  <a:pt x="2516" y="6887"/>
                </a:cubicBezTo>
                <a:cubicBezTo>
                  <a:pt x="2512" y="6091"/>
                  <a:pt x="2505" y="5493"/>
                  <a:pt x="2497" y="5245"/>
                </a:cubicBezTo>
                <a:cubicBezTo>
                  <a:pt x="2495" y="5161"/>
                  <a:pt x="2491" y="5118"/>
                  <a:pt x="2488" y="5118"/>
                </a:cubicBezTo>
                <a:close/>
                <a:moveTo>
                  <a:pt x="2386" y="5502"/>
                </a:moveTo>
                <a:cubicBezTo>
                  <a:pt x="2446" y="5508"/>
                  <a:pt x="2447" y="5853"/>
                  <a:pt x="2455" y="10764"/>
                </a:cubicBezTo>
                <a:cubicBezTo>
                  <a:pt x="2461" y="13668"/>
                  <a:pt x="2452" y="16064"/>
                  <a:pt x="2437" y="16089"/>
                </a:cubicBezTo>
                <a:cubicBezTo>
                  <a:pt x="2395" y="16159"/>
                  <a:pt x="2312" y="16087"/>
                  <a:pt x="2192" y="15879"/>
                </a:cubicBezTo>
                <a:cubicBezTo>
                  <a:pt x="2133" y="15776"/>
                  <a:pt x="2070" y="15692"/>
                  <a:pt x="2054" y="15692"/>
                </a:cubicBezTo>
                <a:cubicBezTo>
                  <a:pt x="2038" y="15693"/>
                  <a:pt x="1981" y="15592"/>
                  <a:pt x="1927" y="15470"/>
                </a:cubicBezTo>
                <a:cubicBezTo>
                  <a:pt x="1874" y="15348"/>
                  <a:pt x="1729" y="15068"/>
                  <a:pt x="1604" y="14846"/>
                </a:cubicBezTo>
                <a:cubicBezTo>
                  <a:pt x="1479" y="14625"/>
                  <a:pt x="1377" y="14403"/>
                  <a:pt x="1377" y="14354"/>
                </a:cubicBezTo>
                <a:cubicBezTo>
                  <a:pt x="1377" y="14304"/>
                  <a:pt x="1335" y="14183"/>
                  <a:pt x="1283" y="14083"/>
                </a:cubicBezTo>
                <a:cubicBezTo>
                  <a:pt x="1188" y="13900"/>
                  <a:pt x="1123" y="13699"/>
                  <a:pt x="896" y="12861"/>
                </a:cubicBezTo>
                <a:cubicBezTo>
                  <a:pt x="720" y="12217"/>
                  <a:pt x="659" y="11895"/>
                  <a:pt x="672" y="11682"/>
                </a:cubicBezTo>
                <a:cubicBezTo>
                  <a:pt x="678" y="11582"/>
                  <a:pt x="668" y="11483"/>
                  <a:pt x="650" y="11462"/>
                </a:cubicBezTo>
                <a:cubicBezTo>
                  <a:pt x="608" y="11416"/>
                  <a:pt x="604" y="10190"/>
                  <a:pt x="645" y="10144"/>
                </a:cubicBezTo>
                <a:cubicBezTo>
                  <a:pt x="661" y="10126"/>
                  <a:pt x="679" y="9982"/>
                  <a:pt x="684" y="9826"/>
                </a:cubicBezTo>
                <a:cubicBezTo>
                  <a:pt x="689" y="9670"/>
                  <a:pt x="710" y="9505"/>
                  <a:pt x="731" y="9458"/>
                </a:cubicBezTo>
                <a:cubicBezTo>
                  <a:pt x="752" y="9412"/>
                  <a:pt x="760" y="9330"/>
                  <a:pt x="749" y="9277"/>
                </a:cubicBezTo>
                <a:cubicBezTo>
                  <a:pt x="738" y="9225"/>
                  <a:pt x="753" y="9145"/>
                  <a:pt x="782" y="9101"/>
                </a:cubicBezTo>
                <a:cubicBezTo>
                  <a:pt x="811" y="9056"/>
                  <a:pt x="828" y="9007"/>
                  <a:pt x="820" y="8990"/>
                </a:cubicBezTo>
                <a:cubicBezTo>
                  <a:pt x="796" y="8947"/>
                  <a:pt x="968" y="8339"/>
                  <a:pt x="1032" y="8242"/>
                </a:cubicBezTo>
                <a:cubicBezTo>
                  <a:pt x="1062" y="8196"/>
                  <a:pt x="1079" y="8136"/>
                  <a:pt x="1069" y="8107"/>
                </a:cubicBezTo>
                <a:cubicBezTo>
                  <a:pt x="1059" y="8078"/>
                  <a:pt x="1108" y="7915"/>
                  <a:pt x="1178" y="7747"/>
                </a:cubicBezTo>
                <a:cubicBezTo>
                  <a:pt x="1248" y="7579"/>
                  <a:pt x="1305" y="7419"/>
                  <a:pt x="1305" y="7392"/>
                </a:cubicBezTo>
                <a:cubicBezTo>
                  <a:pt x="1305" y="7365"/>
                  <a:pt x="1472" y="7029"/>
                  <a:pt x="1678" y="6646"/>
                </a:cubicBezTo>
                <a:cubicBezTo>
                  <a:pt x="1883" y="6262"/>
                  <a:pt x="2064" y="5892"/>
                  <a:pt x="2078" y="5823"/>
                </a:cubicBezTo>
                <a:cubicBezTo>
                  <a:pt x="2092" y="5753"/>
                  <a:pt x="2115" y="5716"/>
                  <a:pt x="2128" y="5739"/>
                </a:cubicBezTo>
                <a:cubicBezTo>
                  <a:pt x="2141" y="5763"/>
                  <a:pt x="2185" y="5726"/>
                  <a:pt x="2226" y="5656"/>
                </a:cubicBezTo>
                <a:cubicBezTo>
                  <a:pt x="2268" y="5586"/>
                  <a:pt x="2334" y="5517"/>
                  <a:pt x="2374" y="5504"/>
                </a:cubicBezTo>
                <a:cubicBezTo>
                  <a:pt x="2378" y="5503"/>
                  <a:pt x="2382" y="5502"/>
                  <a:pt x="2386" y="5502"/>
                </a:cubicBezTo>
                <a:close/>
                <a:moveTo>
                  <a:pt x="4055" y="7178"/>
                </a:moveTo>
                <a:lnTo>
                  <a:pt x="4066" y="8639"/>
                </a:lnTo>
                <a:lnTo>
                  <a:pt x="4078" y="10101"/>
                </a:lnTo>
                <a:lnTo>
                  <a:pt x="5342" y="10101"/>
                </a:lnTo>
                <a:cubicBezTo>
                  <a:pt x="5640" y="10101"/>
                  <a:pt x="5869" y="10101"/>
                  <a:pt x="6046" y="10098"/>
                </a:cubicBezTo>
                <a:cubicBezTo>
                  <a:pt x="6576" y="10091"/>
                  <a:pt x="6640" y="10064"/>
                  <a:pt x="6721" y="9972"/>
                </a:cubicBezTo>
                <a:cubicBezTo>
                  <a:pt x="6813" y="9868"/>
                  <a:pt x="6876" y="9727"/>
                  <a:pt x="6918" y="9514"/>
                </a:cubicBezTo>
                <a:cubicBezTo>
                  <a:pt x="6929" y="9461"/>
                  <a:pt x="6939" y="9402"/>
                  <a:pt x="6947" y="9340"/>
                </a:cubicBezTo>
                <a:cubicBezTo>
                  <a:pt x="6963" y="9214"/>
                  <a:pt x="6974" y="9071"/>
                  <a:pt x="6982" y="8901"/>
                </a:cubicBezTo>
                <a:cubicBezTo>
                  <a:pt x="6986" y="8816"/>
                  <a:pt x="6989" y="8724"/>
                  <a:pt x="6991" y="8627"/>
                </a:cubicBezTo>
                <a:cubicBezTo>
                  <a:pt x="6999" y="8234"/>
                  <a:pt x="6973" y="7915"/>
                  <a:pt x="6917" y="7685"/>
                </a:cubicBezTo>
                <a:cubicBezTo>
                  <a:pt x="6908" y="7647"/>
                  <a:pt x="6898" y="7612"/>
                  <a:pt x="6887" y="7579"/>
                </a:cubicBezTo>
                <a:cubicBezTo>
                  <a:pt x="6876" y="7546"/>
                  <a:pt x="6864" y="7516"/>
                  <a:pt x="6852" y="7488"/>
                </a:cubicBezTo>
                <a:cubicBezTo>
                  <a:pt x="6835" y="7450"/>
                  <a:pt x="6819" y="7417"/>
                  <a:pt x="6802" y="7388"/>
                </a:cubicBezTo>
                <a:cubicBezTo>
                  <a:pt x="6793" y="7373"/>
                  <a:pt x="6785" y="7361"/>
                  <a:pt x="6776" y="7348"/>
                </a:cubicBezTo>
                <a:cubicBezTo>
                  <a:pt x="6759" y="7327"/>
                  <a:pt x="6740" y="7308"/>
                  <a:pt x="6719" y="7292"/>
                </a:cubicBezTo>
                <a:cubicBezTo>
                  <a:pt x="6715" y="7289"/>
                  <a:pt x="6712" y="7287"/>
                  <a:pt x="6708" y="7284"/>
                </a:cubicBezTo>
                <a:cubicBezTo>
                  <a:pt x="6694" y="7275"/>
                  <a:pt x="6680" y="7264"/>
                  <a:pt x="6663" y="7257"/>
                </a:cubicBezTo>
                <a:cubicBezTo>
                  <a:pt x="6597" y="7226"/>
                  <a:pt x="6504" y="7208"/>
                  <a:pt x="6363" y="7197"/>
                </a:cubicBezTo>
                <a:cubicBezTo>
                  <a:pt x="6151" y="7179"/>
                  <a:pt x="5829" y="7178"/>
                  <a:pt x="5327" y="7178"/>
                </a:cubicBezTo>
                <a:lnTo>
                  <a:pt x="4055" y="7178"/>
                </a:lnTo>
                <a:close/>
                <a:moveTo>
                  <a:pt x="5969" y="7263"/>
                </a:moveTo>
                <a:cubicBezTo>
                  <a:pt x="6461" y="7266"/>
                  <a:pt x="6571" y="7288"/>
                  <a:pt x="6584" y="7348"/>
                </a:cubicBezTo>
                <a:cubicBezTo>
                  <a:pt x="6595" y="7401"/>
                  <a:pt x="6622" y="7443"/>
                  <a:pt x="6645" y="7444"/>
                </a:cubicBezTo>
                <a:cubicBezTo>
                  <a:pt x="6704" y="7446"/>
                  <a:pt x="6846" y="7736"/>
                  <a:pt x="6862" y="7885"/>
                </a:cubicBezTo>
                <a:cubicBezTo>
                  <a:pt x="6869" y="7953"/>
                  <a:pt x="6887" y="8060"/>
                  <a:pt x="6901" y="8122"/>
                </a:cubicBezTo>
                <a:cubicBezTo>
                  <a:pt x="6930" y="8242"/>
                  <a:pt x="6909" y="9000"/>
                  <a:pt x="6867" y="9354"/>
                </a:cubicBezTo>
                <a:cubicBezTo>
                  <a:pt x="6851" y="9495"/>
                  <a:pt x="6789" y="9646"/>
                  <a:pt x="6693" y="9787"/>
                </a:cubicBezTo>
                <a:lnTo>
                  <a:pt x="6544" y="10003"/>
                </a:lnTo>
                <a:lnTo>
                  <a:pt x="5360" y="10022"/>
                </a:lnTo>
                <a:cubicBezTo>
                  <a:pt x="4708" y="10032"/>
                  <a:pt x="4167" y="10020"/>
                  <a:pt x="4157" y="9990"/>
                </a:cubicBezTo>
                <a:cubicBezTo>
                  <a:pt x="4147" y="9961"/>
                  <a:pt x="4133" y="9337"/>
                  <a:pt x="4126" y="8606"/>
                </a:cubicBezTo>
                <a:lnTo>
                  <a:pt x="4114" y="7278"/>
                </a:lnTo>
                <a:lnTo>
                  <a:pt x="5338" y="7265"/>
                </a:lnTo>
                <a:cubicBezTo>
                  <a:pt x="5598" y="7262"/>
                  <a:pt x="5804" y="7262"/>
                  <a:pt x="5969" y="7263"/>
                </a:cubicBezTo>
                <a:close/>
                <a:moveTo>
                  <a:pt x="36" y="11032"/>
                </a:moveTo>
                <a:cubicBezTo>
                  <a:pt x="30" y="11032"/>
                  <a:pt x="25" y="11145"/>
                  <a:pt x="20" y="11369"/>
                </a:cubicBezTo>
                <a:cubicBezTo>
                  <a:pt x="16" y="11592"/>
                  <a:pt x="12" y="11927"/>
                  <a:pt x="9" y="12370"/>
                </a:cubicBezTo>
                <a:cubicBezTo>
                  <a:pt x="6" y="12814"/>
                  <a:pt x="4" y="13365"/>
                  <a:pt x="2" y="14023"/>
                </a:cubicBezTo>
                <a:cubicBezTo>
                  <a:pt x="1" y="14682"/>
                  <a:pt x="0" y="15446"/>
                  <a:pt x="0" y="16316"/>
                </a:cubicBezTo>
                <a:lnTo>
                  <a:pt x="0" y="21600"/>
                </a:lnTo>
                <a:lnTo>
                  <a:pt x="5243" y="21600"/>
                </a:lnTo>
                <a:cubicBezTo>
                  <a:pt x="6442" y="21600"/>
                  <a:pt x="7420" y="21598"/>
                  <a:pt x="8193" y="21594"/>
                </a:cubicBezTo>
                <a:cubicBezTo>
                  <a:pt x="9351" y="21588"/>
                  <a:pt x="10044" y="21577"/>
                  <a:pt x="10318" y="21561"/>
                </a:cubicBezTo>
                <a:cubicBezTo>
                  <a:pt x="10364" y="21558"/>
                  <a:pt x="10398" y="21555"/>
                  <a:pt x="10420" y="21552"/>
                </a:cubicBezTo>
                <a:cubicBezTo>
                  <a:pt x="10443" y="21549"/>
                  <a:pt x="10454" y="21547"/>
                  <a:pt x="10454" y="21544"/>
                </a:cubicBezTo>
                <a:cubicBezTo>
                  <a:pt x="10454" y="21537"/>
                  <a:pt x="10408" y="21527"/>
                  <a:pt x="10319" y="21519"/>
                </a:cubicBezTo>
                <a:cubicBezTo>
                  <a:pt x="10231" y="21511"/>
                  <a:pt x="10099" y="21504"/>
                  <a:pt x="9925" y="21494"/>
                </a:cubicBezTo>
                <a:cubicBezTo>
                  <a:pt x="9639" y="21478"/>
                  <a:pt x="9371" y="21450"/>
                  <a:pt x="9330" y="21434"/>
                </a:cubicBezTo>
                <a:cubicBezTo>
                  <a:pt x="9309" y="21425"/>
                  <a:pt x="9253" y="21413"/>
                  <a:pt x="9181" y="21400"/>
                </a:cubicBezTo>
                <a:cubicBezTo>
                  <a:pt x="9109" y="21388"/>
                  <a:pt x="9020" y="21376"/>
                  <a:pt x="8931" y="21365"/>
                </a:cubicBezTo>
                <a:cubicBezTo>
                  <a:pt x="8753" y="21344"/>
                  <a:pt x="8585" y="21313"/>
                  <a:pt x="8558" y="21297"/>
                </a:cubicBezTo>
                <a:cubicBezTo>
                  <a:pt x="8530" y="21280"/>
                  <a:pt x="8408" y="21250"/>
                  <a:pt x="8286" y="21230"/>
                </a:cubicBezTo>
                <a:cubicBezTo>
                  <a:pt x="8163" y="21210"/>
                  <a:pt x="8039" y="21180"/>
                  <a:pt x="8010" y="21161"/>
                </a:cubicBezTo>
                <a:cubicBezTo>
                  <a:pt x="7981" y="21143"/>
                  <a:pt x="7843" y="21100"/>
                  <a:pt x="7703" y="21066"/>
                </a:cubicBezTo>
                <a:cubicBezTo>
                  <a:pt x="7325" y="20973"/>
                  <a:pt x="7200" y="20934"/>
                  <a:pt x="7140" y="20891"/>
                </a:cubicBezTo>
                <a:cubicBezTo>
                  <a:pt x="7115" y="20873"/>
                  <a:pt x="7086" y="20856"/>
                  <a:pt x="7021" y="20829"/>
                </a:cubicBezTo>
                <a:cubicBezTo>
                  <a:pt x="6955" y="20802"/>
                  <a:pt x="6853" y="20766"/>
                  <a:pt x="6686" y="20704"/>
                </a:cubicBezTo>
                <a:cubicBezTo>
                  <a:pt x="6626" y="20682"/>
                  <a:pt x="6517" y="20635"/>
                  <a:pt x="6442" y="20600"/>
                </a:cubicBezTo>
                <a:cubicBezTo>
                  <a:pt x="6368" y="20565"/>
                  <a:pt x="6241" y="20508"/>
                  <a:pt x="6161" y="20471"/>
                </a:cubicBezTo>
                <a:cubicBezTo>
                  <a:pt x="5876" y="20341"/>
                  <a:pt x="5707" y="20255"/>
                  <a:pt x="5635" y="20207"/>
                </a:cubicBezTo>
                <a:cubicBezTo>
                  <a:pt x="5595" y="20181"/>
                  <a:pt x="5327" y="20016"/>
                  <a:pt x="5038" y="19841"/>
                </a:cubicBezTo>
                <a:cubicBezTo>
                  <a:pt x="4821" y="19710"/>
                  <a:pt x="4608" y="19574"/>
                  <a:pt x="4493" y="19492"/>
                </a:cubicBezTo>
                <a:cubicBezTo>
                  <a:pt x="4454" y="19465"/>
                  <a:pt x="4427" y="19443"/>
                  <a:pt x="4413" y="19430"/>
                </a:cubicBezTo>
                <a:cubicBezTo>
                  <a:pt x="4372" y="19392"/>
                  <a:pt x="4333" y="19363"/>
                  <a:pt x="4312" y="19355"/>
                </a:cubicBezTo>
                <a:cubicBezTo>
                  <a:pt x="4305" y="19352"/>
                  <a:pt x="4301" y="19353"/>
                  <a:pt x="4299" y="19355"/>
                </a:cubicBezTo>
                <a:cubicBezTo>
                  <a:pt x="4295" y="19360"/>
                  <a:pt x="4284" y="19352"/>
                  <a:pt x="4269" y="19336"/>
                </a:cubicBezTo>
                <a:cubicBezTo>
                  <a:pt x="4254" y="19320"/>
                  <a:pt x="4236" y="19295"/>
                  <a:pt x="4217" y="19266"/>
                </a:cubicBezTo>
                <a:cubicBezTo>
                  <a:pt x="4208" y="19251"/>
                  <a:pt x="4197" y="19237"/>
                  <a:pt x="4186" y="19224"/>
                </a:cubicBezTo>
                <a:cubicBezTo>
                  <a:pt x="4176" y="19211"/>
                  <a:pt x="4165" y="19200"/>
                  <a:pt x="4154" y="19191"/>
                </a:cubicBezTo>
                <a:cubicBezTo>
                  <a:pt x="4131" y="19171"/>
                  <a:pt x="4111" y="19159"/>
                  <a:pt x="4096" y="19160"/>
                </a:cubicBezTo>
                <a:cubicBezTo>
                  <a:pt x="4086" y="19160"/>
                  <a:pt x="4066" y="19149"/>
                  <a:pt x="4038" y="19130"/>
                </a:cubicBezTo>
                <a:cubicBezTo>
                  <a:pt x="3842" y="19002"/>
                  <a:pt x="3256" y="18475"/>
                  <a:pt x="3095" y="18272"/>
                </a:cubicBezTo>
                <a:cubicBezTo>
                  <a:pt x="3052" y="18218"/>
                  <a:pt x="3012" y="18170"/>
                  <a:pt x="2980" y="18135"/>
                </a:cubicBezTo>
                <a:cubicBezTo>
                  <a:pt x="2948" y="18099"/>
                  <a:pt x="2925" y="18077"/>
                  <a:pt x="2919" y="18077"/>
                </a:cubicBezTo>
                <a:cubicBezTo>
                  <a:pt x="2907" y="18077"/>
                  <a:pt x="2829" y="17995"/>
                  <a:pt x="2744" y="17896"/>
                </a:cubicBezTo>
                <a:cubicBezTo>
                  <a:pt x="2660" y="17796"/>
                  <a:pt x="2551" y="17677"/>
                  <a:pt x="2503" y="17630"/>
                </a:cubicBezTo>
                <a:cubicBezTo>
                  <a:pt x="2382" y="17510"/>
                  <a:pt x="2148" y="17182"/>
                  <a:pt x="1902" y="16811"/>
                </a:cubicBezTo>
                <a:cubicBezTo>
                  <a:pt x="1656" y="16439"/>
                  <a:pt x="1399" y="16022"/>
                  <a:pt x="1232" y="15721"/>
                </a:cubicBezTo>
                <a:cubicBezTo>
                  <a:pt x="1177" y="15621"/>
                  <a:pt x="1132" y="15534"/>
                  <a:pt x="1101" y="15466"/>
                </a:cubicBezTo>
                <a:cubicBezTo>
                  <a:pt x="1085" y="15431"/>
                  <a:pt x="1072" y="15402"/>
                  <a:pt x="1063" y="15378"/>
                </a:cubicBezTo>
                <a:cubicBezTo>
                  <a:pt x="1055" y="15355"/>
                  <a:pt x="1051" y="15336"/>
                  <a:pt x="1051" y="15324"/>
                </a:cubicBezTo>
                <a:cubicBezTo>
                  <a:pt x="1051" y="15281"/>
                  <a:pt x="1003" y="15158"/>
                  <a:pt x="943" y="15054"/>
                </a:cubicBezTo>
                <a:cubicBezTo>
                  <a:pt x="878" y="14940"/>
                  <a:pt x="806" y="14774"/>
                  <a:pt x="731" y="14576"/>
                </a:cubicBezTo>
                <a:cubicBezTo>
                  <a:pt x="620" y="14278"/>
                  <a:pt x="504" y="13911"/>
                  <a:pt x="406" y="13541"/>
                </a:cubicBezTo>
                <a:cubicBezTo>
                  <a:pt x="308" y="13170"/>
                  <a:pt x="226" y="12799"/>
                  <a:pt x="183" y="12495"/>
                </a:cubicBezTo>
                <a:cubicBezTo>
                  <a:pt x="159" y="12331"/>
                  <a:pt x="125" y="12104"/>
                  <a:pt x="107" y="11992"/>
                </a:cubicBezTo>
                <a:cubicBezTo>
                  <a:pt x="93" y="11908"/>
                  <a:pt x="80" y="11739"/>
                  <a:pt x="75" y="11572"/>
                </a:cubicBezTo>
                <a:cubicBezTo>
                  <a:pt x="73" y="11516"/>
                  <a:pt x="73" y="11462"/>
                  <a:pt x="73" y="11410"/>
                </a:cubicBezTo>
                <a:cubicBezTo>
                  <a:pt x="73" y="11307"/>
                  <a:pt x="69" y="11212"/>
                  <a:pt x="62" y="11144"/>
                </a:cubicBezTo>
                <a:cubicBezTo>
                  <a:pt x="62" y="11136"/>
                  <a:pt x="60" y="11134"/>
                  <a:pt x="59" y="11127"/>
                </a:cubicBezTo>
                <a:cubicBezTo>
                  <a:pt x="55" y="11093"/>
                  <a:pt x="50" y="11063"/>
                  <a:pt x="45" y="11048"/>
                </a:cubicBezTo>
                <a:cubicBezTo>
                  <a:pt x="45" y="11046"/>
                  <a:pt x="44" y="11042"/>
                  <a:pt x="43" y="11040"/>
                </a:cubicBezTo>
                <a:cubicBezTo>
                  <a:pt x="41" y="11035"/>
                  <a:pt x="39" y="11032"/>
                  <a:pt x="36" y="11032"/>
                </a:cubicBezTo>
                <a:close/>
                <a:moveTo>
                  <a:pt x="21564" y="11379"/>
                </a:moveTo>
                <a:cubicBezTo>
                  <a:pt x="21561" y="11380"/>
                  <a:pt x="21559" y="11395"/>
                  <a:pt x="21556" y="11414"/>
                </a:cubicBezTo>
                <a:cubicBezTo>
                  <a:pt x="21552" y="11441"/>
                  <a:pt x="21546" y="11477"/>
                  <a:pt x="21541" y="11531"/>
                </a:cubicBezTo>
                <a:cubicBezTo>
                  <a:pt x="21484" y="12111"/>
                  <a:pt x="21432" y="12504"/>
                  <a:pt x="21374" y="12761"/>
                </a:cubicBezTo>
                <a:cubicBezTo>
                  <a:pt x="21354" y="12853"/>
                  <a:pt x="21325" y="12987"/>
                  <a:pt x="21310" y="13061"/>
                </a:cubicBezTo>
                <a:cubicBezTo>
                  <a:pt x="21292" y="13148"/>
                  <a:pt x="21271" y="13237"/>
                  <a:pt x="21249" y="13331"/>
                </a:cubicBezTo>
                <a:cubicBezTo>
                  <a:pt x="21241" y="13361"/>
                  <a:pt x="21232" y="13392"/>
                  <a:pt x="21225" y="13422"/>
                </a:cubicBezTo>
                <a:cubicBezTo>
                  <a:pt x="21170" y="13642"/>
                  <a:pt x="21106" y="13866"/>
                  <a:pt x="21040" y="14077"/>
                </a:cubicBezTo>
                <a:cubicBezTo>
                  <a:pt x="21030" y="14110"/>
                  <a:pt x="21019" y="14145"/>
                  <a:pt x="21008" y="14177"/>
                </a:cubicBezTo>
                <a:cubicBezTo>
                  <a:pt x="20980" y="14266"/>
                  <a:pt x="20951" y="14351"/>
                  <a:pt x="20923" y="14430"/>
                </a:cubicBezTo>
                <a:cubicBezTo>
                  <a:pt x="20867" y="14589"/>
                  <a:pt x="20813" y="14724"/>
                  <a:pt x="20766" y="14821"/>
                </a:cubicBezTo>
                <a:cubicBezTo>
                  <a:pt x="20742" y="14870"/>
                  <a:pt x="20720" y="14910"/>
                  <a:pt x="20701" y="14938"/>
                </a:cubicBezTo>
                <a:cubicBezTo>
                  <a:pt x="20685" y="14961"/>
                  <a:pt x="20674" y="14981"/>
                  <a:pt x="20669" y="14996"/>
                </a:cubicBezTo>
                <a:cubicBezTo>
                  <a:pt x="20667" y="15003"/>
                  <a:pt x="20666" y="15010"/>
                  <a:pt x="20667" y="15015"/>
                </a:cubicBezTo>
                <a:cubicBezTo>
                  <a:pt x="20668" y="15019"/>
                  <a:pt x="20670" y="15021"/>
                  <a:pt x="20674" y="15021"/>
                </a:cubicBezTo>
                <a:cubicBezTo>
                  <a:pt x="20744" y="15021"/>
                  <a:pt x="19866" y="16595"/>
                  <a:pt x="19569" y="17002"/>
                </a:cubicBezTo>
                <a:cubicBezTo>
                  <a:pt x="19123" y="17613"/>
                  <a:pt x="18971" y="17810"/>
                  <a:pt x="18943" y="17810"/>
                </a:cubicBezTo>
                <a:cubicBezTo>
                  <a:pt x="18926" y="17811"/>
                  <a:pt x="18865" y="17873"/>
                  <a:pt x="18808" y="17948"/>
                </a:cubicBezTo>
                <a:cubicBezTo>
                  <a:pt x="18707" y="18080"/>
                  <a:pt x="18470" y="18315"/>
                  <a:pt x="18197" y="18567"/>
                </a:cubicBezTo>
                <a:cubicBezTo>
                  <a:pt x="18139" y="18623"/>
                  <a:pt x="18047" y="18711"/>
                  <a:pt x="18029" y="18729"/>
                </a:cubicBezTo>
                <a:cubicBezTo>
                  <a:pt x="17929" y="18832"/>
                  <a:pt x="17313" y="19349"/>
                  <a:pt x="17270" y="19367"/>
                </a:cubicBezTo>
                <a:cubicBezTo>
                  <a:pt x="17253" y="19375"/>
                  <a:pt x="17186" y="19424"/>
                  <a:pt x="17122" y="19473"/>
                </a:cubicBezTo>
                <a:cubicBezTo>
                  <a:pt x="17000" y="19568"/>
                  <a:pt x="16942" y="19607"/>
                  <a:pt x="16915" y="19607"/>
                </a:cubicBezTo>
                <a:cubicBezTo>
                  <a:pt x="16889" y="19607"/>
                  <a:pt x="16852" y="19633"/>
                  <a:pt x="16833" y="19665"/>
                </a:cubicBezTo>
                <a:cubicBezTo>
                  <a:pt x="16812" y="19700"/>
                  <a:pt x="16577" y="19853"/>
                  <a:pt x="16339" y="19995"/>
                </a:cubicBezTo>
                <a:cubicBezTo>
                  <a:pt x="16173" y="20094"/>
                  <a:pt x="16009" y="20186"/>
                  <a:pt x="15909" y="20234"/>
                </a:cubicBezTo>
                <a:cubicBezTo>
                  <a:pt x="15865" y="20256"/>
                  <a:pt x="15830" y="20272"/>
                  <a:pt x="15819" y="20272"/>
                </a:cubicBezTo>
                <a:cubicBezTo>
                  <a:pt x="15788" y="20272"/>
                  <a:pt x="15736" y="20300"/>
                  <a:pt x="15702" y="20334"/>
                </a:cubicBezTo>
                <a:cubicBezTo>
                  <a:pt x="15693" y="20343"/>
                  <a:pt x="15675" y="20355"/>
                  <a:pt x="15651" y="20369"/>
                </a:cubicBezTo>
                <a:cubicBezTo>
                  <a:pt x="15578" y="20413"/>
                  <a:pt x="15446" y="20478"/>
                  <a:pt x="15312" y="20536"/>
                </a:cubicBezTo>
                <a:cubicBezTo>
                  <a:pt x="15121" y="20618"/>
                  <a:pt x="14965" y="20685"/>
                  <a:pt x="14827" y="20741"/>
                </a:cubicBezTo>
                <a:cubicBezTo>
                  <a:pt x="14551" y="20854"/>
                  <a:pt x="14353" y="20927"/>
                  <a:pt x="14127" y="20995"/>
                </a:cubicBezTo>
                <a:cubicBezTo>
                  <a:pt x="14014" y="21029"/>
                  <a:pt x="13895" y="21061"/>
                  <a:pt x="13754" y="21099"/>
                </a:cubicBezTo>
                <a:cubicBezTo>
                  <a:pt x="13535" y="21158"/>
                  <a:pt x="13264" y="21234"/>
                  <a:pt x="13153" y="21269"/>
                </a:cubicBezTo>
                <a:cubicBezTo>
                  <a:pt x="13043" y="21305"/>
                  <a:pt x="12860" y="21334"/>
                  <a:pt x="12748" y="21334"/>
                </a:cubicBezTo>
                <a:cubicBezTo>
                  <a:pt x="12635" y="21334"/>
                  <a:pt x="12465" y="21364"/>
                  <a:pt x="12369" y="21400"/>
                </a:cubicBezTo>
                <a:cubicBezTo>
                  <a:pt x="12273" y="21437"/>
                  <a:pt x="11955" y="21476"/>
                  <a:pt x="11662" y="21488"/>
                </a:cubicBezTo>
                <a:cubicBezTo>
                  <a:pt x="11368" y="21500"/>
                  <a:pt x="11116" y="21530"/>
                  <a:pt x="11103" y="21554"/>
                </a:cubicBezTo>
                <a:cubicBezTo>
                  <a:pt x="11096" y="21567"/>
                  <a:pt x="11682" y="21579"/>
                  <a:pt x="12631" y="21588"/>
                </a:cubicBezTo>
                <a:cubicBezTo>
                  <a:pt x="13580" y="21596"/>
                  <a:pt x="14892" y="21600"/>
                  <a:pt x="16339" y="21600"/>
                </a:cubicBezTo>
                <a:lnTo>
                  <a:pt x="21600" y="21600"/>
                </a:lnTo>
                <a:lnTo>
                  <a:pt x="21597" y="16299"/>
                </a:lnTo>
                <a:cubicBezTo>
                  <a:pt x="21596" y="15289"/>
                  <a:pt x="21594" y="14486"/>
                  <a:pt x="21593" y="13830"/>
                </a:cubicBezTo>
                <a:cubicBezTo>
                  <a:pt x="21593" y="13491"/>
                  <a:pt x="21592" y="13283"/>
                  <a:pt x="21591" y="13025"/>
                </a:cubicBezTo>
                <a:cubicBezTo>
                  <a:pt x="21590" y="12701"/>
                  <a:pt x="21589" y="12398"/>
                  <a:pt x="21588" y="12188"/>
                </a:cubicBezTo>
                <a:cubicBezTo>
                  <a:pt x="21586" y="11976"/>
                  <a:pt x="21583" y="11786"/>
                  <a:pt x="21581" y="11670"/>
                </a:cubicBezTo>
                <a:cubicBezTo>
                  <a:pt x="21580" y="11641"/>
                  <a:pt x="21579" y="11592"/>
                  <a:pt x="21578" y="11568"/>
                </a:cubicBezTo>
                <a:cubicBezTo>
                  <a:pt x="21578" y="11556"/>
                  <a:pt x="21578" y="11552"/>
                  <a:pt x="21577" y="11541"/>
                </a:cubicBezTo>
                <a:cubicBezTo>
                  <a:pt x="21575" y="11471"/>
                  <a:pt x="21573" y="11420"/>
                  <a:pt x="21569" y="11398"/>
                </a:cubicBezTo>
                <a:cubicBezTo>
                  <a:pt x="21569" y="11397"/>
                  <a:pt x="21569" y="11396"/>
                  <a:pt x="21569" y="11396"/>
                </a:cubicBezTo>
                <a:cubicBezTo>
                  <a:pt x="21567" y="11384"/>
                  <a:pt x="21566" y="11378"/>
                  <a:pt x="21564" y="11379"/>
                </a:cubicBezTo>
                <a:close/>
                <a:moveTo>
                  <a:pt x="4105" y="17937"/>
                </a:moveTo>
                <a:cubicBezTo>
                  <a:pt x="4110" y="18085"/>
                  <a:pt x="4116" y="18192"/>
                  <a:pt x="4124" y="18232"/>
                </a:cubicBezTo>
                <a:cubicBezTo>
                  <a:pt x="4126" y="18242"/>
                  <a:pt x="4129" y="18248"/>
                  <a:pt x="4131" y="18253"/>
                </a:cubicBezTo>
                <a:cubicBezTo>
                  <a:pt x="4133" y="18258"/>
                  <a:pt x="4135" y="18262"/>
                  <a:pt x="4138" y="18264"/>
                </a:cubicBezTo>
                <a:cubicBezTo>
                  <a:pt x="4164" y="18277"/>
                  <a:pt x="4222" y="18315"/>
                  <a:pt x="4267" y="18349"/>
                </a:cubicBezTo>
                <a:cubicBezTo>
                  <a:pt x="4312" y="18383"/>
                  <a:pt x="4394" y="18443"/>
                  <a:pt x="4448" y="18484"/>
                </a:cubicBezTo>
                <a:cubicBezTo>
                  <a:pt x="4503" y="18525"/>
                  <a:pt x="4577" y="18585"/>
                  <a:pt x="4612" y="18617"/>
                </a:cubicBezTo>
                <a:cubicBezTo>
                  <a:pt x="4646" y="18649"/>
                  <a:pt x="4691" y="18675"/>
                  <a:pt x="4712" y="18675"/>
                </a:cubicBezTo>
                <a:cubicBezTo>
                  <a:pt x="4734" y="18675"/>
                  <a:pt x="4818" y="18735"/>
                  <a:pt x="4901" y="18808"/>
                </a:cubicBezTo>
                <a:cubicBezTo>
                  <a:pt x="4983" y="18881"/>
                  <a:pt x="5080" y="18941"/>
                  <a:pt x="5115" y="18941"/>
                </a:cubicBezTo>
                <a:cubicBezTo>
                  <a:pt x="5150" y="18941"/>
                  <a:pt x="5189" y="18971"/>
                  <a:pt x="5201" y="19008"/>
                </a:cubicBezTo>
                <a:cubicBezTo>
                  <a:pt x="5213" y="19044"/>
                  <a:pt x="5260" y="19074"/>
                  <a:pt x="5305" y="19074"/>
                </a:cubicBezTo>
                <a:cubicBezTo>
                  <a:pt x="5351" y="19074"/>
                  <a:pt x="5400" y="19096"/>
                  <a:pt x="5414" y="19122"/>
                </a:cubicBezTo>
                <a:cubicBezTo>
                  <a:pt x="5416" y="19125"/>
                  <a:pt x="5419" y="19128"/>
                  <a:pt x="5421" y="19130"/>
                </a:cubicBezTo>
                <a:cubicBezTo>
                  <a:pt x="5423" y="19132"/>
                  <a:pt x="5426" y="19133"/>
                  <a:pt x="5428" y="19135"/>
                </a:cubicBezTo>
                <a:cubicBezTo>
                  <a:pt x="5450" y="19155"/>
                  <a:pt x="5516" y="19198"/>
                  <a:pt x="5588" y="19241"/>
                </a:cubicBezTo>
                <a:cubicBezTo>
                  <a:pt x="5718" y="19310"/>
                  <a:pt x="5932" y="19410"/>
                  <a:pt x="6306" y="19577"/>
                </a:cubicBezTo>
                <a:cubicBezTo>
                  <a:pt x="6481" y="19656"/>
                  <a:pt x="6640" y="19733"/>
                  <a:pt x="6752" y="19792"/>
                </a:cubicBezTo>
                <a:cubicBezTo>
                  <a:pt x="6784" y="19807"/>
                  <a:pt x="6880" y="19852"/>
                  <a:pt x="6886" y="19856"/>
                </a:cubicBezTo>
                <a:cubicBezTo>
                  <a:pt x="6916" y="19877"/>
                  <a:pt x="6997" y="19907"/>
                  <a:pt x="7067" y="19922"/>
                </a:cubicBezTo>
                <a:cubicBezTo>
                  <a:pt x="7087" y="19927"/>
                  <a:pt x="7105" y="19936"/>
                  <a:pt x="7124" y="19943"/>
                </a:cubicBezTo>
                <a:cubicBezTo>
                  <a:pt x="7176" y="19951"/>
                  <a:pt x="7219" y="19973"/>
                  <a:pt x="7228" y="19999"/>
                </a:cubicBezTo>
                <a:cubicBezTo>
                  <a:pt x="7230" y="20004"/>
                  <a:pt x="7236" y="20009"/>
                  <a:pt x="7240" y="20014"/>
                </a:cubicBezTo>
                <a:cubicBezTo>
                  <a:pt x="7245" y="20018"/>
                  <a:pt x="7249" y="20023"/>
                  <a:pt x="7255" y="20026"/>
                </a:cubicBezTo>
                <a:cubicBezTo>
                  <a:pt x="7288" y="20046"/>
                  <a:pt x="7345" y="20060"/>
                  <a:pt x="7399" y="20060"/>
                </a:cubicBezTo>
                <a:cubicBezTo>
                  <a:pt x="7417" y="20060"/>
                  <a:pt x="7435" y="20062"/>
                  <a:pt x="7454" y="20064"/>
                </a:cubicBezTo>
                <a:cubicBezTo>
                  <a:pt x="7524" y="20068"/>
                  <a:pt x="7588" y="20080"/>
                  <a:pt x="7601" y="20095"/>
                </a:cubicBezTo>
                <a:cubicBezTo>
                  <a:pt x="7607" y="20102"/>
                  <a:pt x="7637" y="20112"/>
                  <a:pt x="7676" y="20126"/>
                </a:cubicBezTo>
                <a:cubicBezTo>
                  <a:pt x="7680" y="20128"/>
                  <a:pt x="7681" y="20129"/>
                  <a:pt x="7686" y="20130"/>
                </a:cubicBezTo>
                <a:cubicBezTo>
                  <a:pt x="7727" y="20144"/>
                  <a:pt x="7783" y="20162"/>
                  <a:pt x="7846" y="20180"/>
                </a:cubicBezTo>
                <a:cubicBezTo>
                  <a:pt x="7852" y="20182"/>
                  <a:pt x="7856" y="20183"/>
                  <a:pt x="7863" y="20184"/>
                </a:cubicBezTo>
                <a:cubicBezTo>
                  <a:pt x="7976" y="20217"/>
                  <a:pt x="8119" y="20252"/>
                  <a:pt x="8257" y="20284"/>
                </a:cubicBezTo>
                <a:cubicBezTo>
                  <a:pt x="8302" y="20294"/>
                  <a:pt x="8350" y="20303"/>
                  <a:pt x="8390" y="20311"/>
                </a:cubicBezTo>
                <a:cubicBezTo>
                  <a:pt x="8462" y="20325"/>
                  <a:pt x="8548" y="20349"/>
                  <a:pt x="8620" y="20371"/>
                </a:cubicBezTo>
                <a:cubicBezTo>
                  <a:pt x="8665" y="20383"/>
                  <a:pt x="8690" y="20389"/>
                  <a:pt x="8735" y="20401"/>
                </a:cubicBezTo>
                <a:cubicBezTo>
                  <a:pt x="8804" y="20418"/>
                  <a:pt x="8912" y="20439"/>
                  <a:pt x="9027" y="20461"/>
                </a:cubicBezTo>
                <a:cubicBezTo>
                  <a:pt x="9038" y="20462"/>
                  <a:pt x="9050" y="20466"/>
                  <a:pt x="9061" y="20467"/>
                </a:cubicBezTo>
                <a:cubicBezTo>
                  <a:pt x="9191" y="20477"/>
                  <a:pt x="9418" y="20507"/>
                  <a:pt x="9568" y="20534"/>
                </a:cubicBezTo>
                <a:cubicBezTo>
                  <a:pt x="9616" y="20542"/>
                  <a:pt x="9688" y="20552"/>
                  <a:pt x="9772" y="20559"/>
                </a:cubicBezTo>
                <a:cubicBezTo>
                  <a:pt x="10032" y="20575"/>
                  <a:pt x="10346" y="20582"/>
                  <a:pt x="10666" y="20586"/>
                </a:cubicBezTo>
                <a:cubicBezTo>
                  <a:pt x="10636" y="20578"/>
                  <a:pt x="10612" y="20568"/>
                  <a:pt x="10604" y="20554"/>
                </a:cubicBezTo>
                <a:cubicBezTo>
                  <a:pt x="10594" y="20536"/>
                  <a:pt x="10391" y="20504"/>
                  <a:pt x="10138" y="20471"/>
                </a:cubicBezTo>
                <a:cubicBezTo>
                  <a:pt x="10031" y="20463"/>
                  <a:pt x="9938" y="20452"/>
                  <a:pt x="9874" y="20440"/>
                </a:cubicBezTo>
                <a:cubicBezTo>
                  <a:pt x="9868" y="20439"/>
                  <a:pt x="9867" y="20439"/>
                  <a:pt x="9861" y="20438"/>
                </a:cubicBezTo>
                <a:cubicBezTo>
                  <a:pt x="9822" y="20434"/>
                  <a:pt x="9796" y="20429"/>
                  <a:pt x="9756" y="20426"/>
                </a:cubicBezTo>
                <a:cubicBezTo>
                  <a:pt x="9304" y="20382"/>
                  <a:pt x="8795" y="20314"/>
                  <a:pt x="8626" y="20276"/>
                </a:cubicBezTo>
                <a:cubicBezTo>
                  <a:pt x="8343" y="20212"/>
                  <a:pt x="8181" y="20167"/>
                  <a:pt x="7611" y="20004"/>
                </a:cubicBezTo>
                <a:cubicBezTo>
                  <a:pt x="7354" y="19930"/>
                  <a:pt x="7055" y="19826"/>
                  <a:pt x="6849" y="19735"/>
                </a:cubicBezTo>
                <a:cubicBezTo>
                  <a:pt x="6760" y="19696"/>
                  <a:pt x="6630" y="19646"/>
                  <a:pt x="6560" y="19625"/>
                </a:cubicBezTo>
                <a:cubicBezTo>
                  <a:pt x="6490" y="19605"/>
                  <a:pt x="6404" y="19551"/>
                  <a:pt x="6368" y="19505"/>
                </a:cubicBezTo>
                <a:cubicBezTo>
                  <a:pt x="6331" y="19459"/>
                  <a:pt x="6270" y="19436"/>
                  <a:pt x="6232" y="19455"/>
                </a:cubicBezTo>
                <a:cubicBezTo>
                  <a:pt x="6193" y="19473"/>
                  <a:pt x="6120" y="19438"/>
                  <a:pt x="6068" y="19376"/>
                </a:cubicBezTo>
                <a:cubicBezTo>
                  <a:pt x="6017" y="19314"/>
                  <a:pt x="5953" y="19278"/>
                  <a:pt x="5927" y="19297"/>
                </a:cubicBezTo>
                <a:cubicBezTo>
                  <a:pt x="5901" y="19315"/>
                  <a:pt x="5844" y="19286"/>
                  <a:pt x="5801" y="19230"/>
                </a:cubicBezTo>
                <a:cubicBezTo>
                  <a:pt x="5758" y="19175"/>
                  <a:pt x="5701" y="19145"/>
                  <a:pt x="5674" y="19164"/>
                </a:cubicBezTo>
                <a:cubicBezTo>
                  <a:pt x="5647" y="19183"/>
                  <a:pt x="5595" y="19157"/>
                  <a:pt x="5558" y="19106"/>
                </a:cubicBezTo>
                <a:cubicBezTo>
                  <a:pt x="5521" y="19054"/>
                  <a:pt x="5454" y="19011"/>
                  <a:pt x="5411" y="19010"/>
                </a:cubicBezTo>
                <a:cubicBezTo>
                  <a:pt x="5367" y="19009"/>
                  <a:pt x="5322" y="18978"/>
                  <a:pt x="5310" y="18941"/>
                </a:cubicBezTo>
                <a:cubicBezTo>
                  <a:pt x="5298" y="18905"/>
                  <a:pt x="5247" y="18875"/>
                  <a:pt x="5198" y="18875"/>
                </a:cubicBezTo>
                <a:cubicBezTo>
                  <a:pt x="5149" y="18875"/>
                  <a:pt x="5080" y="18849"/>
                  <a:pt x="5046" y="18817"/>
                </a:cubicBezTo>
                <a:cubicBezTo>
                  <a:pt x="4989" y="18763"/>
                  <a:pt x="4879" y="18678"/>
                  <a:pt x="4731" y="18571"/>
                </a:cubicBezTo>
                <a:cubicBezTo>
                  <a:pt x="4723" y="18569"/>
                  <a:pt x="4716" y="18564"/>
                  <a:pt x="4710" y="18557"/>
                </a:cubicBezTo>
                <a:cubicBezTo>
                  <a:pt x="4707" y="18554"/>
                  <a:pt x="4705" y="18553"/>
                  <a:pt x="4702" y="18551"/>
                </a:cubicBezTo>
                <a:cubicBezTo>
                  <a:pt x="4521" y="18421"/>
                  <a:pt x="4320" y="18234"/>
                  <a:pt x="4220" y="18108"/>
                </a:cubicBezTo>
                <a:lnTo>
                  <a:pt x="4150" y="18039"/>
                </a:lnTo>
                <a:lnTo>
                  <a:pt x="4150" y="18010"/>
                </a:lnTo>
                <a:lnTo>
                  <a:pt x="4105" y="17937"/>
                </a:lnTo>
                <a:close/>
              </a:path>
            </a:pathLst>
          </a:custGeom>
          <a:ln w="12700">
            <a:miter lim="400000"/>
          </a:ln>
        </p:spPr>
      </p:pic>
      <p:pic>
        <p:nvPicPr>
          <p:cNvPr id="156" name="pasted-image.pdf"/>
          <p:cNvPicPr>
            <a:picLocks noChangeAspect="1"/>
          </p:cNvPicPr>
          <p:nvPr/>
        </p:nvPicPr>
        <p:blipFill>
          <a:blip r:embed="rId4">
            <a:extLst/>
          </a:blip>
          <a:stretch>
            <a:fillRect/>
          </a:stretch>
        </p:blipFill>
        <p:spPr>
          <a:xfrm>
            <a:off x="-503316" y="754368"/>
            <a:ext cx="14094558" cy="9965853"/>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p:nvPr/>
        </p:nvSpPr>
        <p:spPr>
          <a:xfrm>
            <a:off x="436893" y="199672"/>
            <a:ext cx="12214140" cy="596901"/>
          </a:xfrm>
          <a:prstGeom prst="rect">
            <a:avLst/>
          </a:prstGeom>
          <a:solidFill>
            <a:schemeClr val="accent1">
              <a:satOff val="20231"/>
              <a:lumOff val="-16526"/>
            </a:schemeClr>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a:solidFill>
                  <a:srgbClr val="FFFFFF"/>
                </a:solidFill>
                <a:latin typeface="Marker Felt"/>
                <a:ea typeface="Marker Felt"/>
                <a:cs typeface="Marker Felt"/>
                <a:sym typeface="Marker Felt"/>
              </a:defRPr>
            </a:lvl1pPr>
          </a:lstStyle>
          <a:p>
            <a:r>
              <a:t>Food</a:t>
            </a:r>
          </a:p>
        </p:txBody>
      </p:sp>
      <p:pic>
        <p:nvPicPr>
          <p:cNvPr id="155" name="pasted-image.png"/>
          <p:cNvPicPr>
            <a:picLocks noChangeAspect="1"/>
          </p:cNvPicPr>
          <p:nvPr/>
        </p:nvPicPr>
        <p:blipFill>
          <a:blip r:embed="rId3">
            <a:extLst/>
          </a:blip>
          <a:srcRect r="1"/>
          <a:stretch>
            <a:fillRect/>
          </a:stretch>
        </p:blipFill>
        <p:spPr>
          <a:xfrm>
            <a:off x="3258194" y="2452875"/>
            <a:ext cx="7562058" cy="41239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328"/>
                </a:lnTo>
                <a:cubicBezTo>
                  <a:pt x="0" y="7526"/>
                  <a:pt x="6" y="9412"/>
                  <a:pt x="15" y="10209"/>
                </a:cubicBezTo>
                <a:cubicBezTo>
                  <a:pt x="18" y="10474"/>
                  <a:pt x="21" y="10620"/>
                  <a:pt x="24" y="10614"/>
                </a:cubicBezTo>
                <a:cubicBezTo>
                  <a:pt x="29" y="10605"/>
                  <a:pt x="36" y="10558"/>
                  <a:pt x="43" y="10500"/>
                </a:cubicBezTo>
                <a:cubicBezTo>
                  <a:pt x="55" y="10407"/>
                  <a:pt x="67" y="10270"/>
                  <a:pt x="77" y="10119"/>
                </a:cubicBezTo>
                <a:cubicBezTo>
                  <a:pt x="133" y="9296"/>
                  <a:pt x="152" y="9104"/>
                  <a:pt x="185" y="9067"/>
                </a:cubicBezTo>
                <a:cubicBezTo>
                  <a:pt x="203" y="9047"/>
                  <a:pt x="218" y="8973"/>
                  <a:pt x="218" y="8901"/>
                </a:cubicBezTo>
                <a:cubicBezTo>
                  <a:pt x="218" y="8830"/>
                  <a:pt x="232" y="8719"/>
                  <a:pt x="251" y="8656"/>
                </a:cubicBezTo>
                <a:cubicBezTo>
                  <a:pt x="269" y="8592"/>
                  <a:pt x="341" y="8317"/>
                  <a:pt x="413" y="8043"/>
                </a:cubicBezTo>
                <a:cubicBezTo>
                  <a:pt x="498" y="7712"/>
                  <a:pt x="600" y="7388"/>
                  <a:pt x="718" y="7070"/>
                </a:cubicBezTo>
                <a:cubicBezTo>
                  <a:pt x="776" y="6910"/>
                  <a:pt x="840" y="6752"/>
                  <a:pt x="907" y="6596"/>
                </a:cubicBezTo>
                <a:cubicBezTo>
                  <a:pt x="974" y="6439"/>
                  <a:pt x="1045" y="6285"/>
                  <a:pt x="1121" y="6130"/>
                </a:cubicBezTo>
                <a:cubicBezTo>
                  <a:pt x="1197" y="5975"/>
                  <a:pt x="1277" y="5820"/>
                  <a:pt x="1361" y="5667"/>
                </a:cubicBezTo>
                <a:cubicBezTo>
                  <a:pt x="1446" y="5513"/>
                  <a:pt x="1535" y="5360"/>
                  <a:pt x="1629" y="5207"/>
                </a:cubicBezTo>
                <a:cubicBezTo>
                  <a:pt x="1816" y="4902"/>
                  <a:pt x="2022" y="4599"/>
                  <a:pt x="2247" y="4295"/>
                </a:cubicBezTo>
                <a:cubicBezTo>
                  <a:pt x="2396" y="4092"/>
                  <a:pt x="2560" y="3889"/>
                  <a:pt x="2610" y="3844"/>
                </a:cubicBezTo>
                <a:cubicBezTo>
                  <a:pt x="2659" y="3798"/>
                  <a:pt x="2741" y="3709"/>
                  <a:pt x="2791" y="3648"/>
                </a:cubicBezTo>
                <a:cubicBezTo>
                  <a:pt x="2831" y="3599"/>
                  <a:pt x="2877" y="3547"/>
                  <a:pt x="2927" y="3492"/>
                </a:cubicBezTo>
                <a:cubicBezTo>
                  <a:pt x="3028" y="3382"/>
                  <a:pt x="3147" y="3260"/>
                  <a:pt x="3277" y="3137"/>
                </a:cubicBezTo>
                <a:cubicBezTo>
                  <a:pt x="3342" y="3075"/>
                  <a:pt x="3410" y="3014"/>
                  <a:pt x="3479" y="2952"/>
                </a:cubicBezTo>
                <a:cubicBezTo>
                  <a:pt x="3629" y="2819"/>
                  <a:pt x="3850" y="2621"/>
                  <a:pt x="3971" y="2513"/>
                </a:cubicBezTo>
                <a:cubicBezTo>
                  <a:pt x="4092" y="2405"/>
                  <a:pt x="4215" y="2310"/>
                  <a:pt x="4243" y="2301"/>
                </a:cubicBezTo>
                <a:cubicBezTo>
                  <a:pt x="4271" y="2292"/>
                  <a:pt x="4343" y="2238"/>
                  <a:pt x="4403" y="2181"/>
                </a:cubicBezTo>
                <a:cubicBezTo>
                  <a:pt x="4514" y="2075"/>
                  <a:pt x="5545" y="1428"/>
                  <a:pt x="5907" y="1237"/>
                </a:cubicBezTo>
                <a:cubicBezTo>
                  <a:pt x="6080" y="1146"/>
                  <a:pt x="6445" y="988"/>
                  <a:pt x="7067" y="736"/>
                </a:cubicBezTo>
                <a:cubicBezTo>
                  <a:pt x="7243" y="664"/>
                  <a:pt x="7517" y="579"/>
                  <a:pt x="7918" y="472"/>
                </a:cubicBezTo>
                <a:cubicBezTo>
                  <a:pt x="8058" y="435"/>
                  <a:pt x="8287" y="374"/>
                  <a:pt x="8426" y="337"/>
                </a:cubicBezTo>
                <a:cubicBezTo>
                  <a:pt x="8482" y="322"/>
                  <a:pt x="8548" y="308"/>
                  <a:pt x="8622" y="293"/>
                </a:cubicBezTo>
                <a:cubicBezTo>
                  <a:pt x="8845" y="248"/>
                  <a:pt x="9137" y="203"/>
                  <a:pt x="9423" y="168"/>
                </a:cubicBezTo>
                <a:cubicBezTo>
                  <a:pt x="9803" y="122"/>
                  <a:pt x="10172" y="94"/>
                  <a:pt x="10339" y="106"/>
                </a:cubicBezTo>
                <a:cubicBezTo>
                  <a:pt x="10362" y="108"/>
                  <a:pt x="10385" y="108"/>
                  <a:pt x="10405" y="106"/>
                </a:cubicBezTo>
                <a:cubicBezTo>
                  <a:pt x="10426" y="105"/>
                  <a:pt x="10444" y="102"/>
                  <a:pt x="10460" y="98"/>
                </a:cubicBezTo>
                <a:cubicBezTo>
                  <a:pt x="10491" y="89"/>
                  <a:pt x="10510" y="74"/>
                  <a:pt x="10510" y="58"/>
                </a:cubicBezTo>
                <a:cubicBezTo>
                  <a:pt x="10510" y="41"/>
                  <a:pt x="9951" y="27"/>
                  <a:pt x="9015" y="17"/>
                </a:cubicBezTo>
                <a:cubicBezTo>
                  <a:pt x="8546" y="11"/>
                  <a:pt x="7985" y="7"/>
                  <a:pt x="7350" y="4"/>
                </a:cubicBezTo>
                <a:cubicBezTo>
                  <a:pt x="6716" y="1"/>
                  <a:pt x="6010" y="0"/>
                  <a:pt x="5255" y="0"/>
                </a:cubicBezTo>
                <a:lnTo>
                  <a:pt x="0" y="0"/>
                </a:lnTo>
                <a:close/>
                <a:moveTo>
                  <a:pt x="21600" y="0"/>
                </a:moveTo>
                <a:lnTo>
                  <a:pt x="16337" y="6"/>
                </a:lnTo>
                <a:cubicBezTo>
                  <a:pt x="13441" y="9"/>
                  <a:pt x="11116" y="37"/>
                  <a:pt x="11170" y="67"/>
                </a:cubicBezTo>
                <a:cubicBezTo>
                  <a:pt x="11183" y="74"/>
                  <a:pt x="11210" y="80"/>
                  <a:pt x="11247" y="87"/>
                </a:cubicBezTo>
                <a:cubicBezTo>
                  <a:pt x="11357" y="108"/>
                  <a:pt x="11557" y="125"/>
                  <a:pt x="11760" y="129"/>
                </a:cubicBezTo>
                <a:cubicBezTo>
                  <a:pt x="12030" y="134"/>
                  <a:pt x="12272" y="151"/>
                  <a:pt x="12296" y="168"/>
                </a:cubicBezTo>
                <a:cubicBezTo>
                  <a:pt x="12321" y="185"/>
                  <a:pt x="12520" y="230"/>
                  <a:pt x="12740" y="268"/>
                </a:cubicBezTo>
                <a:cubicBezTo>
                  <a:pt x="12882" y="293"/>
                  <a:pt x="13007" y="317"/>
                  <a:pt x="13126" y="341"/>
                </a:cubicBezTo>
                <a:cubicBezTo>
                  <a:pt x="13246" y="365"/>
                  <a:pt x="13359" y="391"/>
                  <a:pt x="13475" y="420"/>
                </a:cubicBezTo>
                <a:cubicBezTo>
                  <a:pt x="13709" y="478"/>
                  <a:pt x="13956" y="550"/>
                  <a:pt x="14297" y="657"/>
                </a:cubicBezTo>
                <a:cubicBezTo>
                  <a:pt x="14366" y="679"/>
                  <a:pt x="14448" y="705"/>
                  <a:pt x="14533" y="736"/>
                </a:cubicBezTo>
                <a:cubicBezTo>
                  <a:pt x="14703" y="797"/>
                  <a:pt x="14887" y="870"/>
                  <a:pt x="15013" y="925"/>
                </a:cubicBezTo>
                <a:cubicBezTo>
                  <a:pt x="15076" y="953"/>
                  <a:pt x="15124" y="976"/>
                  <a:pt x="15150" y="992"/>
                </a:cubicBezTo>
                <a:cubicBezTo>
                  <a:pt x="15175" y="1007"/>
                  <a:pt x="15220" y="1029"/>
                  <a:pt x="15272" y="1054"/>
                </a:cubicBezTo>
                <a:cubicBezTo>
                  <a:pt x="15325" y="1079"/>
                  <a:pt x="15384" y="1105"/>
                  <a:pt x="15439" y="1127"/>
                </a:cubicBezTo>
                <a:cubicBezTo>
                  <a:pt x="15575" y="1182"/>
                  <a:pt x="15816" y="1307"/>
                  <a:pt x="16034" y="1430"/>
                </a:cubicBezTo>
                <a:cubicBezTo>
                  <a:pt x="16057" y="1443"/>
                  <a:pt x="16076" y="1455"/>
                  <a:pt x="16099" y="1468"/>
                </a:cubicBezTo>
                <a:cubicBezTo>
                  <a:pt x="16302" y="1581"/>
                  <a:pt x="16483" y="1688"/>
                  <a:pt x="16509" y="1717"/>
                </a:cubicBezTo>
                <a:cubicBezTo>
                  <a:pt x="16529" y="1739"/>
                  <a:pt x="16577" y="1766"/>
                  <a:pt x="16617" y="1777"/>
                </a:cubicBezTo>
                <a:cubicBezTo>
                  <a:pt x="16629" y="1781"/>
                  <a:pt x="16642" y="1792"/>
                  <a:pt x="16655" y="1800"/>
                </a:cubicBezTo>
                <a:cubicBezTo>
                  <a:pt x="16688" y="1810"/>
                  <a:pt x="16716" y="1833"/>
                  <a:pt x="16725" y="1860"/>
                </a:cubicBezTo>
                <a:cubicBezTo>
                  <a:pt x="16728" y="1868"/>
                  <a:pt x="16733" y="1876"/>
                  <a:pt x="16738" y="1883"/>
                </a:cubicBezTo>
                <a:cubicBezTo>
                  <a:pt x="16739" y="1885"/>
                  <a:pt x="16740" y="1886"/>
                  <a:pt x="16741" y="1887"/>
                </a:cubicBezTo>
                <a:cubicBezTo>
                  <a:pt x="16764" y="1911"/>
                  <a:pt x="16796" y="1927"/>
                  <a:pt x="16823" y="1927"/>
                </a:cubicBezTo>
                <a:cubicBezTo>
                  <a:pt x="16843" y="1927"/>
                  <a:pt x="16879" y="1948"/>
                  <a:pt x="16919" y="1977"/>
                </a:cubicBezTo>
                <a:cubicBezTo>
                  <a:pt x="16951" y="2000"/>
                  <a:pt x="16985" y="2028"/>
                  <a:pt x="17016" y="2060"/>
                </a:cubicBezTo>
                <a:cubicBezTo>
                  <a:pt x="17087" y="2133"/>
                  <a:pt x="17167" y="2193"/>
                  <a:pt x="17195" y="2193"/>
                </a:cubicBezTo>
                <a:cubicBezTo>
                  <a:pt x="17202" y="2193"/>
                  <a:pt x="17213" y="2200"/>
                  <a:pt x="17230" y="2210"/>
                </a:cubicBezTo>
                <a:cubicBezTo>
                  <a:pt x="17279" y="2240"/>
                  <a:pt x="17366" y="2310"/>
                  <a:pt x="17451" y="2393"/>
                </a:cubicBezTo>
                <a:cubicBezTo>
                  <a:pt x="17565" y="2502"/>
                  <a:pt x="17676" y="2593"/>
                  <a:pt x="17699" y="2594"/>
                </a:cubicBezTo>
                <a:cubicBezTo>
                  <a:pt x="17778" y="2597"/>
                  <a:pt x="18604" y="3387"/>
                  <a:pt x="18816" y="3663"/>
                </a:cubicBezTo>
                <a:cubicBezTo>
                  <a:pt x="18842" y="3697"/>
                  <a:pt x="18869" y="3729"/>
                  <a:pt x="18893" y="3752"/>
                </a:cubicBezTo>
                <a:cubicBezTo>
                  <a:pt x="18917" y="3775"/>
                  <a:pt x="18936" y="3787"/>
                  <a:pt x="18945" y="3787"/>
                </a:cubicBezTo>
                <a:cubicBezTo>
                  <a:pt x="18950" y="3787"/>
                  <a:pt x="18957" y="3791"/>
                  <a:pt x="18964" y="3798"/>
                </a:cubicBezTo>
                <a:cubicBezTo>
                  <a:pt x="18987" y="3818"/>
                  <a:pt x="19018" y="3866"/>
                  <a:pt x="19045" y="3920"/>
                </a:cubicBezTo>
                <a:cubicBezTo>
                  <a:pt x="19081" y="3994"/>
                  <a:pt x="19130" y="4054"/>
                  <a:pt x="19154" y="4054"/>
                </a:cubicBezTo>
                <a:cubicBezTo>
                  <a:pt x="19165" y="4054"/>
                  <a:pt x="19185" y="4073"/>
                  <a:pt x="19208" y="4103"/>
                </a:cubicBezTo>
                <a:cubicBezTo>
                  <a:pt x="19231" y="4134"/>
                  <a:pt x="19257" y="4174"/>
                  <a:pt x="19281" y="4220"/>
                </a:cubicBezTo>
                <a:cubicBezTo>
                  <a:pt x="19301" y="4260"/>
                  <a:pt x="19325" y="4297"/>
                  <a:pt x="19345" y="4326"/>
                </a:cubicBezTo>
                <a:cubicBezTo>
                  <a:pt x="19360" y="4346"/>
                  <a:pt x="19373" y="4363"/>
                  <a:pt x="19385" y="4374"/>
                </a:cubicBezTo>
                <a:cubicBezTo>
                  <a:pt x="19394" y="4382"/>
                  <a:pt x="19402" y="4386"/>
                  <a:pt x="19408" y="4386"/>
                </a:cubicBezTo>
                <a:cubicBezTo>
                  <a:pt x="19415" y="4386"/>
                  <a:pt x="19426" y="4398"/>
                  <a:pt x="19439" y="4413"/>
                </a:cubicBezTo>
                <a:cubicBezTo>
                  <a:pt x="19472" y="4447"/>
                  <a:pt x="19520" y="4510"/>
                  <a:pt x="19565" y="4586"/>
                </a:cubicBezTo>
                <a:cubicBezTo>
                  <a:pt x="19631" y="4695"/>
                  <a:pt x="19693" y="4785"/>
                  <a:pt x="19705" y="4785"/>
                </a:cubicBezTo>
                <a:cubicBezTo>
                  <a:pt x="19744" y="4785"/>
                  <a:pt x="19987" y="5220"/>
                  <a:pt x="20241" y="5708"/>
                </a:cubicBezTo>
                <a:cubicBezTo>
                  <a:pt x="20547" y="6289"/>
                  <a:pt x="20865" y="6946"/>
                  <a:pt x="20872" y="7061"/>
                </a:cubicBezTo>
                <a:cubicBezTo>
                  <a:pt x="20874" y="7089"/>
                  <a:pt x="20905" y="7164"/>
                  <a:pt x="20940" y="7230"/>
                </a:cubicBezTo>
                <a:cubicBezTo>
                  <a:pt x="20955" y="7256"/>
                  <a:pt x="20973" y="7303"/>
                  <a:pt x="20994" y="7363"/>
                </a:cubicBezTo>
                <a:cubicBezTo>
                  <a:pt x="21014" y="7423"/>
                  <a:pt x="21039" y="7497"/>
                  <a:pt x="21064" y="7581"/>
                </a:cubicBezTo>
                <a:cubicBezTo>
                  <a:pt x="21139" y="7834"/>
                  <a:pt x="21229" y="8173"/>
                  <a:pt x="21298" y="8473"/>
                </a:cubicBezTo>
                <a:cubicBezTo>
                  <a:pt x="21369" y="8773"/>
                  <a:pt x="21419" y="9034"/>
                  <a:pt x="21419" y="9126"/>
                </a:cubicBezTo>
                <a:cubicBezTo>
                  <a:pt x="21419" y="9168"/>
                  <a:pt x="21423" y="9211"/>
                  <a:pt x="21429" y="9250"/>
                </a:cubicBezTo>
                <a:cubicBezTo>
                  <a:pt x="21430" y="9256"/>
                  <a:pt x="21430" y="9260"/>
                  <a:pt x="21431" y="9265"/>
                </a:cubicBezTo>
                <a:cubicBezTo>
                  <a:pt x="21437" y="9297"/>
                  <a:pt x="21444" y="9327"/>
                  <a:pt x="21451" y="9342"/>
                </a:cubicBezTo>
                <a:cubicBezTo>
                  <a:pt x="21469" y="9377"/>
                  <a:pt x="21493" y="9524"/>
                  <a:pt x="21504" y="9670"/>
                </a:cubicBezTo>
                <a:cubicBezTo>
                  <a:pt x="21514" y="9816"/>
                  <a:pt x="21533" y="10079"/>
                  <a:pt x="21548" y="10252"/>
                </a:cubicBezTo>
                <a:cubicBezTo>
                  <a:pt x="21562" y="10426"/>
                  <a:pt x="21580" y="10568"/>
                  <a:pt x="21588" y="10568"/>
                </a:cubicBezTo>
                <a:cubicBezTo>
                  <a:pt x="21591" y="10568"/>
                  <a:pt x="21594" y="9973"/>
                  <a:pt x="21597" y="9015"/>
                </a:cubicBezTo>
                <a:cubicBezTo>
                  <a:pt x="21599" y="8058"/>
                  <a:pt x="21600" y="6737"/>
                  <a:pt x="21600" y="5284"/>
                </a:cubicBezTo>
                <a:lnTo>
                  <a:pt x="21600" y="0"/>
                </a:lnTo>
                <a:close/>
                <a:moveTo>
                  <a:pt x="10950" y="1023"/>
                </a:moveTo>
                <a:cubicBezTo>
                  <a:pt x="10310" y="1020"/>
                  <a:pt x="9649" y="1035"/>
                  <a:pt x="9535" y="1068"/>
                </a:cubicBezTo>
                <a:cubicBezTo>
                  <a:pt x="9484" y="1083"/>
                  <a:pt x="9407" y="1098"/>
                  <a:pt x="9324" y="1110"/>
                </a:cubicBezTo>
                <a:cubicBezTo>
                  <a:pt x="9238" y="1123"/>
                  <a:pt x="9146" y="1133"/>
                  <a:pt x="9068" y="1137"/>
                </a:cubicBezTo>
                <a:cubicBezTo>
                  <a:pt x="9005" y="1140"/>
                  <a:pt x="8939" y="1149"/>
                  <a:pt x="8879" y="1158"/>
                </a:cubicBezTo>
                <a:cubicBezTo>
                  <a:pt x="8792" y="1171"/>
                  <a:pt x="8715" y="1186"/>
                  <a:pt x="8680" y="1204"/>
                </a:cubicBezTo>
                <a:cubicBezTo>
                  <a:pt x="8620" y="1233"/>
                  <a:pt x="8473" y="1274"/>
                  <a:pt x="8354" y="1295"/>
                </a:cubicBezTo>
                <a:cubicBezTo>
                  <a:pt x="8234" y="1316"/>
                  <a:pt x="8040" y="1359"/>
                  <a:pt x="7922" y="1393"/>
                </a:cubicBezTo>
                <a:cubicBezTo>
                  <a:pt x="7803" y="1426"/>
                  <a:pt x="7697" y="1450"/>
                  <a:pt x="7686" y="1447"/>
                </a:cubicBezTo>
                <a:cubicBezTo>
                  <a:pt x="7680" y="1445"/>
                  <a:pt x="7669" y="1447"/>
                  <a:pt x="7655" y="1453"/>
                </a:cubicBezTo>
                <a:cubicBezTo>
                  <a:pt x="7642" y="1459"/>
                  <a:pt x="7626" y="1468"/>
                  <a:pt x="7611" y="1478"/>
                </a:cubicBezTo>
                <a:cubicBezTo>
                  <a:pt x="7608" y="1480"/>
                  <a:pt x="7582" y="1489"/>
                  <a:pt x="7575" y="1493"/>
                </a:cubicBezTo>
                <a:cubicBezTo>
                  <a:pt x="7468" y="1544"/>
                  <a:pt x="7010" y="1714"/>
                  <a:pt x="6747" y="1800"/>
                </a:cubicBezTo>
                <a:cubicBezTo>
                  <a:pt x="6548" y="1879"/>
                  <a:pt x="6373" y="1962"/>
                  <a:pt x="6163" y="2077"/>
                </a:cubicBezTo>
                <a:cubicBezTo>
                  <a:pt x="6127" y="2097"/>
                  <a:pt x="6124" y="2097"/>
                  <a:pt x="6078" y="2122"/>
                </a:cubicBezTo>
                <a:cubicBezTo>
                  <a:pt x="6074" y="2125"/>
                  <a:pt x="6071" y="2126"/>
                  <a:pt x="6067" y="2129"/>
                </a:cubicBezTo>
                <a:cubicBezTo>
                  <a:pt x="6065" y="2130"/>
                  <a:pt x="6062" y="2132"/>
                  <a:pt x="6060" y="2133"/>
                </a:cubicBezTo>
                <a:cubicBezTo>
                  <a:pt x="5998" y="2166"/>
                  <a:pt x="5935" y="2198"/>
                  <a:pt x="5880" y="2220"/>
                </a:cubicBezTo>
                <a:cubicBezTo>
                  <a:pt x="5850" y="2232"/>
                  <a:pt x="5823" y="2242"/>
                  <a:pt x="5800" y="2249"/>
                </a:cubicBezTo>
                <a:cubicBezTo>
                  <a:pt x="5799" y="2249"/>
                  <a:pt x="5798" y="2249"/>
                  <a:pt x="5797" y="2249"/>
                </a:cubicBezTo>
                <a:cubicBezTo>
                  <a:pt x="5775" y="2256"/>
                  <a:pt x="5758" y="2260"/>
                  <a:pt x="5746" y="2260"/>
                </a:cubicBezTo>
                <a:cubicBezTo>
                  <a:pt x="5734" y="2260"/>
                  <a:pt x="5722" y="2262"/>
                  <a:pt x="5710" y="2266"/>
                </a:cubicBezTo>
                <a:cubicBezTo>
                  <a:pt x="5687" y="2273"/>
                  <a:pt x="5665" y="2285"/>
                  <a:pt x="5651" y="2301"/>
                </a:cubicBezTo>
                <a:cubicBezTo>
                  <a:pt x="5644" y="2309"/>
                  <a:pt x="5638" y="2317"/>
                  <a:pt x="5635" y="2326"/>
                </a:cubicBezTo>
                <a:cubicBezTo>
                  <a:pt x="5629" y="2344"/>
                  <a:pt x="5614" y="2362"/>
                  <a:pt x="5594" y="2374"/>
                </a:cubicBezTo>
                <a:cubicBezTo>
                  <a:pt x="5575" y="2386"/>
                  <a:pt x="5550" y="2393"/>
                  <a:pt x="5526" y="2393"/>
                </a:cubicBezTo>
                <a:cubicBezTo>
                  <a:pt x="5479" y="2393"/>
                  <a:pt x="5431" y="2423"/>
                  <a:pt x="5419" y="2459"/>
                </a:cubicBezTo>
                <a:cubicBezTo>
                  <a:pt x="5406" y="2496"/>
                  <a:pt x="5357" y="2526"/>
                  <a:pt x="5310" y="2526"/>
                </a:cubicBezTo>
                <a:cubicBezTo>
                  <a:pt x="5286" y="2526"/>
                  <a:pt x="5262" y="2532"/>
                  <a:pt x="5242" y="2544"/>
                </a:cubicBezTo>
                <a:cubicBezTo>
                  <a:pt x="5222" y="2556"/>
                  <a:pt x="5207" y="2574"/>
                  <a:pt x="5201" y="2592"/>
                </a:cubicBezTo>
                <a:cubicBezTo>
                  <a:pt x="5189" y="2629"/>
                  <a:pt x="5146" y="2659"/>
                  <a:pt x="5107" y="2659"/>
                </a:cubicBezTo>
                <a:cubicBezTo>
                  <a:pt x="5068" y="2659"/>
                  <a:pt x="5008" y="2685"/>
                  <a:pt x="4973" y="2717"/>
                </a:cubicBezTo>
                <a:cubicBezTo>
                  <a:pt x="4939" y="2749"/>
                  <a:pt x="4862" y="2813"/>
                  <a:pt x="4802" y="2858"/>
                </a:cubicBezTo>
                <a:cubicBezTo>
                  <a:pt x="4742" y="2903"/>
                  <a:pt x="4665" y="2967"/>
                  <a:pt x="4631" y="3000"/>
                </a:cubicBezTo>
                <a:cubicBezTo>
                  <a:pt x="4596" y="3032"/>
                  <a:pt x="4544" y="3058"/>
                  <a:pt x="4516" y="3058"/>
                </a:cubicBezTo>
                <a:cubicBezTo>
                  <a:pt x="4504" y="3058"/>
                  <a:pt x="4474" y="3076"/>
                  <a:pt x="4437" y="3104"/>
                </a:cubicBezTo>
                <a:cubicBezTo>
                  <a:pt x="4431" y="3108"/>
                  <a:pt x="4425" y="3111"/>
                  <a:pt x="4419" y="3116"/>
                </a:cubicBezTo>
                <a:cubicBezTo>
                  <a:pt x="4372" y="3152"/>
                  <a:pt x="4316" y="3203"/>
                  <a:pt x="4259" y="3257"/>
                </a:cubicBezTo>
                <a:cubicBezTo>
                  <a:pt x="4145" y="3367"/>
                  <a:pt x="4029" y="3457"/>
                  <a:pt x="4001" y="3457"/>
                </a:cubicBezTo>
                <a:cubicBezTo>
                  <a:pt x="3972" y="3457"/>
                  <a:pt x="3927" y="3484"/>
                  <a:pt x="3877" y="3532"/>
                </a:cubicBezTo>
                <a:cubicBezTo>
                  <a:pt x="3852" y="3556"/>
                  <a:pt x="3825" y="3585"/>
                  <a:pt x="3799" y="3617"/>
                </a:cubicBezTo>
                <a:cubicBezTo>
                  <a:pt x="3772" y="3649"/>
                  <a:pt x="3746" y="3683"/>
                  <a:pt x="3721" y="3721"/>
                </a:cubicBezTo>
                <a:cubicBezTo>
                  <a:pt x="3684" y="3776"/>
                  <a:pt x="3645" y="3811"/>
                  <a:pt x="3636" y="3798"/>
                </a:cubicBezTo>
                <a:cubicBezTo>
                  <a:pt x="3626" y="3784"/>
                  <a:pt x="3543" y="3860"/>
                  <a:pt x="3450" y="3966"/>
                </a:cubicBezTo>
                <a:cubicBezTo>
                  <a:pt x="3403" y="4020"/>
                  <a:pt x="3349" y="4079"/>
                  <a:pt x="3300" y="4130"/>
                </a:cubicBezTo>
                <a:cubicBezTo>
                  <a:pt x="3251" y="4182"/>
                  <a:pt x="3206" y="4228"/>
                  <a:pt x="3179" y="4253"/>
                </a:cubicBezTo>
                <a:cubicBezTo>
                  <a:pt x="3161" y="4269"/>
                  <a:pt x="3147" y="4283"/>
                  <a:pt x="3136" y="4297"/>
                </a:cubicBezTo>
                <a:cubicBezTo>
                  <a:pt x="3125" y="4310"/>
                  <a:pt x="3117" y="4323"/>
                  <a:pt x="3113" y="4334"/>
                </a:cubicBezTo>
                <a:cubicBezTo>
                  <a:pt x="3109" y="4345"/>
                  <a:pt x="3108" y="4356"/>
                  <a:pt x="3110" y="4365"/>
                </a:cubicBezTo>
                <a:cubicBezTo>
                  <a:pt x="3112" y="4375"/>
                  <a:pt x="3116" y="4384"/>
                  <a:pt x="3124" y="4392"/>
                </a:cubicBezTo>
                <a:cubicBezTo>
                  <a:pt x="3150" y="4419"/>
                  <a:pt x="4093" y="4454"/>
                  <a:pt x="5219" y="4469"/>
                </a:cubicBezTo>
                <a:cubicBezTo>
                  <a:pt x="5987" y="4480"/>
                  <a:pt x="6477" y="4487"/>
                  <a:pt x="6803" y="4505"/>
                </a:cubicBezTo>
                <a:cubicBezTo>
                  <a:pt x="7020" y="4516"/>
                  <a:pt x="7163" y="4531"/>
                  <a:pt x="7268" y="4554"/>
                </a:cubicBezTo>
                <a:cubicBezTo>
                  <a:pt x="7372" y="4578"/>
                  <a:pt x="7437" y="4611"/>
                  <a:pt x="7495" y="4654"/>
                </a:cubicBezTo>
                <a:cubicBezTo>
                  <a:pt x="7525" y="4676"/>
                  <a:pt x="7552" y="4699"/>
                  <a:pt x="7583" y="4727"/>
                </a:cubicBezTo>
                <a:cubicBezTo>
                  <a:pt x="7600" y="4743"/>
                  <a:pt x="7620" y="4758"/>
                  <a:pt x="7638" y="4769"/>
                </a:cubicBezTo>
                <a:cubicBezTo>
                  <a:pt x="7657" y="4779"/>
                  <a:pt x="7673" y="4785"/>
                  <a:pt x="7683" y="4785"/>
                </a:cubicBezTo>
                <a:cubicBezTo>
                  <a:pt x="7699" y="4785"/>
                  <a:pt x="7730" y="4814"/>
                  <a:pt x="7770" y="4862"/>
                </a:cubicBezTo>
                <a:cubicBezTo>
                  <a:pt x="7849" y="4958"/>
                  <a:pt x="7961" y="5128"/>
                  <a:pt x="8045" y="5280"/>
                </a:cubicBezTo>
                <a:cubicBezTo>
                  <a:pt x="8066" y="5318"/>
                  <a:pt x="8085" y="5354"/>
                  <a:pt x="8102" y="5388"/>
                </a:cubicBezTo>
                <a:cubicBezTo>
                  <a:pt x="8119" y="5422"/>
                  <a:pt x="8132" y="5456"/>
                  <a:pt x="8143" y="5484"/>
                </a:cubicBezTo>
                <a:cubicBezTo>
                  <a:pt x="8282" y="5860"/>
                  <a:pt x="8415" y="6324"/>
                  <a:pt x="8393" y="6363"/>
                </a:cubicBezTo>
                <a:cubicBezTo>
                  <a:pt x="8388" y="6373"/>
                  <a:pt x="8386" y="6391"/>
                  <a:pt x="8389" y="6413"/>
                </a:cubicBezTo>
                <a:cubicBezTo>
                  <a:pt x="8392" y="6435"/>
                  <a:pt x="8399" y="6460"/>
                  <a:pt x="8409" y="6481"/>
                </a:cubicBezTo>
                <a:cubicBezTo>
                  <a:pt x="8419" y="6503"/>
                  <a:pt x="8429" y="6553"/>
                  <a:pt x="8438" y="6614"/>
                </a:cubicBezTo>
                <a:cubicBezTo>
                  <a:pt x="8446" y="6676"/>
                  <a:pt x="8452" y="6749"/>
                  <a:pt x="8455" y="6820"/>
                </a:cubicBezTo>
                <a:cubicBezTo>
                  <a:pt x="8459" y="6927"/>
                  <a:pt x="8471" y="7043"/>
                  <a:pt x="8484" y="7118"/>
                </a:cubicBezTo>
                <a:cubicBezTo>
                  <a:pt x="8488" y="7142"/>
                  <a:pt x="8493" y="7162"/>
                  <a:pt x="8498" y="7176"/>
                </a:cubicBezTo>
                <a:cubicBezTo>
                  <a:pt x="8527" y="7263"/>
                  <a:pt x="8534" y="8365"/>
                  <a:pt x="8523" y="9221"/>
                </a:cubicBezTo>
                <a:cubicBezTo>
                  <a:pt x="8518" y="9564"/>
                  <a:pt x="8511" y="9868"/>
                  <a:pt x="8501" y="10051"/>
                </a:cubicBezTo>
                <a:cubicBezTo>
                  <a:pt x="8496" y="10142"/>
                  <a:pt x="8490" y="10202"/>
                  <a:pt x="8484" y="10223"/>
                </a:cubicBezTo>
                <a:cubicBezTo>
                  <a:pt x="8462" y="10298"/>
                  <a:pt x="8444" y="10480"/>
                  <a:pt x="8444" y="10626"/>
                </a:cubicBezTo>
                <a:cubicBezTo>
                  <a:pt x="8444" y="10700"/>
                  <a:pt x="8440" y="10770"/>
                  <a:pt x="8433" y="10826"/>
                </a:cubicBezTo>
                <a:cubicBezTo>
                  <a:pt x="8426" y="10882"/>
                  <a:pt x="8416" y="10924"/>
                  <a:pt x="8406" y="10936"/>
                </a:cubicBezTo>
                <a:cubicBezTo>
                  <a:pt x="8401" y="10942"/>
                  <a:pt x="8396" y="10950"/>
                  <a:pt x="8392" y="10959"/>
                </a:cubicBezTo>
                <a:cubicBezTo>
                  <a:pt x="8390" y="10966"/>
                  <a:pt x="8388" y="10974"/>
                  <a:pt x="8387" y="10982"/>
                </a:cubicBezTo>
                <a:cubicBezTo>
                  <a:pt x="8386" y="10985"/>
                  <a:pt x="8385" y="10989"/>
                  <a:pt x="8384" y="10992"/>
                </a:cubicBezTo>
                <a:cubicBezTo>
                  <a:pt x="8380" y="11016"/>
                  <a:pt x="8380" y="11043"/>
                  <a:pt x="8385" y="11067"/>
                </a:cubicBezTo>
                <a:cubicBezTo>
                  <a:pt x="8395" y="11115"/>
                  <a:pt x="8380" y="11207"/>
                  <a:pt x="8353" y="11275"/>
                </a:cubicBezTo>
                <a:cubicBezTo>
                  <a:pt x="8325" y="11343"/>
                  <a:pt x="8301" y="11437"/>
                  <a:pt x="8300" y="11485"/>
                </a:cubicBezTo>
                <a:cubicBezTo>
                  <a:pt x="8299" y="11568"/>
                  <a:pt x="8243" y="11742"/>
                  <a:pt x="8167" y="11919"/>
                </a:cubicBezTo>
                <a:cubicBezTo>
                  <a:pt x="8148" y="11964"/>
                  <a:pt x="8127" y="12009"/>
                  <a:pt x="8107" y="12052"/>
                </a:cubicBezTo>
                <a:cubicBezTo>
                  <a:pt x="8044" y="12184"/>
                  <a:pt x="7975" y="12305"/>
                  <a:pt x="7916" y="12381"/>
                </a:cubicBezTo>
                <a:cubicBezTo>
                  <a:pt x="7877" y="12432"/>
                  <a:pt x="7842" y="12475"/>
                  <a:pt x="7810" y="12514"/>
                </a:cubicBezTo>
                <a:cubicBezTo>
                  <a:pt x="7785" y="12543"/>
                  <a:pt x="7760" y="12570"/>
                  <a:pt x="7735" y="12593"/>
                </a:cubicBezTo>
                <a:cubicBezTo>
                  <a:pt x="7726" y="12601"/>
                  <a:pt x="7719" y="12609"/>
                  <a:pt x="7711" y="12616"/>
                </a:cubicBezTo>
                <a:cubicBezTo>
                  <a:pt x="7606" y="12702"/>
                  <a:pt x="7472" y="12743"/>
                  <a:pt x="7193" y="12768"/>
                </a:cubicBezTo>
                <a:cubicBezTo>
                  <a:pt x="6913" y="12792"/>
                  <a:pt x="6488" y="12797"/>
                  <a:pt x="5798" y="12807"/>
                </a:cubicBezTo>
                <a:cubicBezTo>
                  <a:pt x="5103" y="12817"/>
                  <a:pt x="4490" y="12833"/>
                  <a:pt x="4216" y="12849"/>
                </a:cubicBezTo>
                <a:cubicBezTo>
                  <a:pt x="4124" y="12854"/>
                  <a:pt x="4071" y="12859"/>
                  <a:pt x="4064" y="12863"/>
                </a:cubicBezTo>
                <a:cubicBezTo>
                  <a:pt x="4045" y="12875"/>
                  <a:pt x="4036" y="12890"/>
                  <a:pt x="4035" y="12909"/>
                </a:cubicBezTo>
                <a:cubicBezTo>
                  <a:pt x="4033" y="12928"/>
                  <a:pt x="4040" y="12952"/>
                  <a:pt x="4056" y="12988"/>
                </a:cubicBezTo>
                <a:cubicBezTo>
                  <a:pt x="4060" y="12996"/>
                  <a:pt x="4064" y="13016"/>
                  <a:pt x="4067" y="13046"/>
                </a:cubicBezTo>
                <a:cubicBezTo>
                  <a:pt x="4077" y="13134"/>
                  <a:pt x="4082" y="13326"/>
                  <a:pt x="4087" y="13628"/>
                </a:cubicBezTo>
                <a:cubicBezTo>
                  <a:pt x="4087" y="13638"/>
                  <a:pt x="4088" y="13639"/>
                  <a:pt x="4088" y="13649"/>
                </a:cubicBezTo>
                <a:cubicBezTo>
                  <a:pt x="4094" y="14076"/>
                  <a:pt x="4095" y="14727"/>
                  <a:pt x="4094" y="15659"/>
                </a:cubicBezTo>
                <a:cubicBezTo>
                  <a:pt x="4092" y="16343"/>
                  <a:pt x="4094" y="16808"/>
                  <a:pt x="4096" y="17189"/>
                </a:cubicBezTo>
                <a:lnTo>
                  <a:pt x="4096" y="15516"/>
                </a:lnTo>
                <a:cubicBezTo>
                  <a:pt x="4096" y="13608"/>
                  <a:pt x="4106" y="13093"/>
                  <a:pt x="4143" y="13036"/>
                </a:cubicBezTo>
                <a:cubicBezTo>
                  <a:pt x="4176" y="12987"/>
                  <a:pt x="4705" y="12956"/>
                  <a:pt x="5783" y="12938"/>
                </a:cubicBezTo>
                <a:cubicBezTo>
                  <a:pt x="6658" y="12924"/>
                  <a:pt x="7439" y="12889"/>
                  <a:pt x="7518" y="12861"/>
                </a:cubicBezTo>
                <a:cubicBezTo>
                  <a:pt x="7597" y="12833"/>
                  <a:pt x="7716" y="12755"/>
                  <a:pt x="7782" y="12686"/>
                </a:cubicBezTo>
                <a:cubicBezTo>
                  <a:pt x="7849" y="12618"/>
                  <a:pt x="7924" y="12562"/>
                  <a:pt x="7949" y="12562"/>
                </a:cubicBezTo>
                <a:cubicBezTo>
                  <a:pt x="7955" y="12562"/>
                  <a:pt x="7963" y="12553"/>
                  <a:pt x="7970" y="12547"/>
                </a:cubicBezTo>
                <a:cubicBezTo>
                  <a:pt x="8025" y="12478"/>
                  <a:pt x="8075" y="12400"/>
                  <a:pt x="8122" y="12319"/>
                </a:cubicBezTo>
                <a:cubicBezTo>
                  <a:pt x="8196" y="12175"/>
                  <a:pt x="8263" y="12010"/>
                  <a:pt x="8263" y="11938"/>
                </a:cubicBezTo>
                <a:cubicBezTo>
                  <a:pt x="8263" y="11872"/>
                  <a:pt x="8293" y="11738"/>
                  <a:pt x="8329" y="11641"/>
                </a:cubicBezTo>
                <a:cubicBezTo>
                  <a:pt x="8398" y="11455"/>
                  <a:pt x="8445" y="11190"/>
                  <a:pt x="8523" y="10535"/>
                </a:cubicBezTo>
                <a:cubicBezTo>
                  <a:pt x="8537" y="10415"/>
                  <a:pt x="8547" y="10197"/>
                  <a:pt x="8555" y="9938"/>
                </a:cubicBezTo>
                <a:cubicBezTo>
                  <a:pt x="8561" y="9595"/>
                  <a:pt x="8564" y="9185"/>
                  <a:pt x="8563" y="8675"/>
                </a:cubicBezTo>
                <a:cubicBezTo>
                  <a:pt x="8563" y="8245"/>
                  <a:pt x="8561" y="7892"/>
                  <a:pt x="8555" y="7598"/>
                </a:cubicBezTo>
                <a:cubicBezTo>
                  <a:pt x="8554" y="7515"/>
                  <a:pt x="8552" y="7447"/>
                  <a:pt x="8550" y="7373"/>
                </a:cubicBezTo>
                <a:cubicBezTo>
                  <a:pt x="8542" y="7157"/>
                  <a:pt x="8533" y="6964"/>
                  <a:pt x="8520" y="6845"/>
                </a:cubicBezTo>
                <a:cubicBezTo>
                  <a:pt x="8429" y="5951"/>
                  <a:pt x="8130" y="5036"/>
                  <a:pt x="7854" y="4804"/>
                </a:cubicBezTo>
                <a:cubicBezTo>
                  <a:pt x="7534" y="4535"/>
                  <a:pt x="7371" y="4448"/>
                  <a:pt x="7121" y="4411"/>
                </a:cubicBezTo>
                <a:cubicBezTo>
                  <a:pt x="7002" y="4393"/>
                  <a:pt x="6850" y="4352"/>
                  <a:pt x="6784" y="4320"/>
                </a:cubicBezTo>
                <a:cubicBezTo>
                  <a:pt x="6717" y="4287"/>
                  <a:pt x="5943" y="4258"/>
                  <a:pt x="5063" y="4255"/>
                </a:cubicBezTo>
                <a:cubicBezTo>
                  <a:pt x="4183" y="4252"/>
                  <a:pt x="3449" y="4223"/>
                  <a:pt x="3433" y="4193"/>
                </a:cubicBezTo>
                <a:cubicBezTo>
                  <a:pt x="3417" y="4165"/>
                  <a:pt x="3617" y="3953"/>
                  <a:pt x="3826" y="3752"/>
                </a:cubicBezTo>
                <a:cubicBezTo>
                  <a:pt x="3828" y="3751"/>
                  <a:pt x="3829" y="3750"/>
                  <a:pt x="3831" y="3748"/>
                </a:cubicBezTo>
                <a:cubicBezTo>
                  <a:pt x="3834" y="3744"/>
                  <a:pt x="3837" y="3743"/>
                  <a:pt x="3841" y="3740"/>
                </a:cubicBezTo>
                <a:cubicBezTo>
                  <a:pt x="3899" y="3684"/>
                  <a:pt x="3953" y="3636"/>
                  <a:pt x="4007" y="3588"/>
                </a:cubicBezTo>
                <a:cubicBezTo>
                  <a:pt x="4016" y="3575"/>
                  <a:pt x="4026" y="3562"/>
                  <a:pt x="4037" y="3553"/>
                </a:cubicBezTo>
                <a:cubicBezTo>
                  <a:pt x="4049" y="3541"/>
                  <a:pt x="4060" y="3535"/>
                  <a:pt x="4071" y="3530"/>
                </a:cubicBezTo>
                <a:cubicBezTo>
                  <a:pt x="4165" y="3448"/>
                  <a:pt x="4242" y="3390"/>
                  <a:pt x="4265" y="3390"/>
                </a:cubicBezTo>
                <a:cubicBezTo>
                  <a:pt x="4288" y="3390"/>
                  <a:pt x="4376" y="3325"/>
                  <a:pt x="4463" y="3247"/>
                </a:cubicBezTo>
                <a:cubicBezTo>
                  <a:pt x="4661" y="3068"/>
                  <a:pt x="4712" y="3031"/>
                  <a:pt x="5002" y="2858"/>
                </a:cubicBezTo>
                <a:cubicBezTo>
                  <a:pt x="5131" y="2781"/>
                  <a:pt x="5265" y="2689"/>
                  <a:pt x="5300" y="2655"/>
                </a:cubicBezTo>
                <a:cubicBezTo>
                  <a:pt x="5334" y="2620"/>
                  <a:pt x="5403" y="2592"/>
                  <a:pt x="5452" y="2592"/>
                </a:cubicBezTo>
                <a:cubicBezTo>
                  <a:pt x="5501" y="2592"/>
                  <a:pt x="5551" y="2562"/>
                  <a:pt x="5564" y="2526"/>
                </a:cubicBezTo>
                <a:cubicBezTo>
                  <a:pt x="5576" y="2489"/>
                  <a:pt x="5624" y="2459"/>
                  <a:pt x="5672" y="2459"/>
                </a:cubicBezTo>
                <a:cubicBezTo>
                  <a:pt x="5719" y="2459"/>
                  <a:pt x="5768" y="2429"/>
                  <a:pt x="5780" y="2393"/>
                </a:cubicBezTo>
                <a:cubicBezTo>
                  <a:pt x="5793" y="2356"/>
                  <a:pt x="5840" y="2326"/>
                  <a:pt x="5885" y="2326"/>
                </a:cubicBezTo>
                <a:cubicBezTo>
                  <a:pt x="5929" y="2326"/>
                  <a:pt x="5984" y="2291"/>
                  <a:pt x="6007" y="2249"/>
                </a:cubicBezTo>
                <a:cubicBezTo>
                  <a:pt x="6030" y="2207"/>
                  <a:pt x="6099" y="2175"/>
                  <a:pt x="6159" y="2179"/>
                </a:cubicBezTo>
                <a:cubicBezTo>
                  <a:pt x="6219" y="2182"/>
                  <a:pt x="6278" y="2156"/>
                  <a:pt x="6289" y="2122"/>
                </a:cubicBezTo>
                <a:cubicBezTo>
                  <a:pt x="6301" y="2088"/>
                  <a:pt x="6371" y="2060"/>
                  <a:pt x="6446" y="2060"/>
                </a:cubicBezTo>
                <a:cubicBezTo>
                  <a:pt x="6512" y="2060"/>
                  <a:pt x="6577" y="2037"/>
                  <a:pt x="6604" y="2008"/>
                </a:cubicBezTo>
                <a:cubicBezTo>
                  <a:pt x="6621" y="1975"/>
                  <a:pt x="6641" y="1955"/>
                  <a:pt x="6657" y="1956"/>
                </a:cubicBezTo>
                <a:cubicBezTo>
                  <a:pt x="6689" y="1932"/>
                  <a:pt x="6733" y="1909"/>
                  <a:pt x="6777" y="1896"/>
                </a:cubicBezTo>
                <a:cubicBezTo>
                  <a:pt x="6847" y="1874"/>
                  <a:pt x="6958" y="1824"/>
                  <a:pt x="7024" y="1786"/>
                </a:cubicBezTo>
                <a:cubicBezTo>
                  <a:pt x="7090" y="1747"/>
                  <a:pt x="7164" y="1732"/>
                  <a:pt x="7191" y="1750"/>
                </a:cubicBezTo>
                <a:cubicBezTo>
                  <a:pt x="7210" y="1764"/>
                  <a:pt x="7236" y="1760"/>
                  <a:pt x="7256" y="1742"/>
                </a:cubicBezTo>
                <a:cubicBezTo>
                  <a:pt x="7261" y="1736"/>
                  <a:pt x="7266" y="1730"/>
                  <a:pt x="7268" y="1723"/>
                </a:cubicBezTo>
                <a:cubicBezTo>
                  <a:pt x="7271" y="1714"/>
                  <a:pt x="7282" y="1706"/>
                  <a:pt x="7296" y="1698"/>
                </a:cubicBezTo>
                <a:cubicBezTo>
                  <a:pt x="7332" y="1668"/>
                  <a:pt x="7409" y="1643"/>
                  <a:pt x="7490" y="1638"/>
                </a:cubicBezTo>
                <a:cubicBezTo>
                  <a:pt x="7586" y="1632"/>
                  <a:pt x="7682" y="1608"/>
                  <a:pt x="7703" y="1584"/>
                </a:cubicBezTo>
                <a:cubicBezTo>
                  <a:pt x="7706" y="1580"/>
                  <a:pt x="7726" y="1572"/>
                  <a:pt x="7736" y="1567"/>
                </a:cubicBezTo>
                <a:cubicBezTo>
                  <a:pt x="7749" y="1559"/>
                  <a:pt x="7770" y="1551"/>
                  <a:pt x="7790" y="1542"/>
                </a:cubicBezTo>
                <a:cubicBezTo>
                  <a:pt x="7813" y="1534"/>
                  <a:pt x="7846" y="1523"/>
                  <a:pt x="7875" y="1513"/>
                </a:cubicBezTo>
                <a:cubicBezTo>
                  <a:pt x="7888" y="1510"/>
                  <a:pt x="7894" y="1506"/>
                  <a:pt x="7908" y="1503"/>
                </a:cubicBezTo>
                <a:cubicBezTo>
                  <a:pt x="8067" y="1453"/>
                  <a:pt x="8283" y="1397"/>
                  <a:pt x="8462" y="1362"/>
                </a:cubicBezTo>
                <a:cubicBezTo>
                  <a:pt x="8522" y="1350"/>
                  <a:pt x="8710" y="1309"/>
                  <a:pt x="8880" y="1272"/>
                </a:cubicBezTo>
                <a:cubicBezTo>
                  <a:pt x="9049" y="1235"/>
                  <a:pt x="9399" y="1186"/>
                  <a:pt x="9658" y="1164"/>
                </a:cubicBezTo>
                <a:cubicBezTo>
                  <a:pt x="9691" y="1161"/>
                  <a:pt x="9725" y="1157"/>
                  <a:pt x="9758" y="1154"/>
                </a:cubicBezTo>
                <a:cubicBezTo>
                  <a:pt x="9813" y="1144"/>
                  <a:pt x="9898" y="1136"/>
                  <a:pt x="9991" y="1129"/>
                </a:cubicBezTo>
                <a:cubicBezTo>
                  <a:pt x="10146" y="1111"/>
                  <a:pt x="10290" y="1093"/>
                  <a:pt x="10366" y="1079"/>
                </a:cubicBezTo>
                <a:cubicBezTo>
                  <a:pt x="10678" y="1020"/>
                  <a:pt x="10920" y="1028"/>
                  <a:pt x="11634" y="1120"/>
                </a:cubicBezTo>
                <a:cubicBezTo>
                  <a:pt x="11963" y="1163"/>
                  <a:pt x="12379" y="1210"/>
                  <a:pt x="12558" y="1224"/>
                </a:cubicBezTo>
                <a:cubicBezTo>
                  <a:pt x="12738" y="1239"/>
                  <a:pt x="12909" y="1265"/>
                  <a:pt x="12939" y="1283"/>
                </a:cubicBezTo>
                <a:cubicBezTo>
                  <a:pt x="12969" y="1301"/>
                  <a:pt x="13156" y="1350"/>
                  <a:pt x="13355" y="1393"/>
                </a:cubicBezTo>
                <a:cubicBezTo>
                  <a:pt x="13555" y="1435"/>
                  <a:pt x="13792" y="1500"/>
                  <a:pt x="13883" y="1536"/>
                </a:cubicBezTo>
                <a:cubicBezTo>
                  <a:pt x="13975" y="1573"/>
                  <a:pt x="14106" y="1614"/>
                  <a:pt x="14174" y="1628"/>
                </a:cubicBezTo>
                <a:cubicBezTo>
                  <a:pt x="14351" y="1663"/>
                  <a:pt x="14587" y="1754"/>
                  <a:pt x="14699" y="1825"/>
                </a:cubicBezTo>
                <a:cubicBezTo>
                  <a:pt x="14705" y="1829"/>
                  <a:pt x="14710" y="1832"/>
                  <a:pt x="14714" y="1836"/>
                </a:cubicBezTo>
                <a:cubicBezTo>
                  <a:pt x="14725" y="1843"/>
                  <a:pt x="14743" y="1852"/>
                  <a:pt x="14750" y="1858"/>
                </a:cubicBezTo>
                <a:cubicBezTo>
                  <a:pt x="14788" y="1896"/>
                  <a:pt x="14868" y="1927"/>
                  <a:pt x="14928" y="1927"/>
                </a:cubicBezTo>
                <a:cubicBezTo>
                  <a:pt x="14987" y="1927"/>
                  <a:pt x="15048" y="1960"/>
                  <a:pt x="15061" y="2000"/>
                </a:cubicBezTo>
                <a:cubicBezTo>
                  <a:pt x="15075" y="2040"/>
                  <a:pt x="15124" y="2060"/>
                  <a:pt x="15171" y="2043"/>
                </a:cubicBezTo>
                <a:cubicBezTo>
                  <a:pt x="15219" y="2027"/>
                  <a:pt x="15286" y="2053"/>
                  <a:pt x="15321" y="2102"/>
                </a:cubicBezTo>
                <a:cubicBezTo>
                  <a:pt x="15356" y="2150"/>
                  <a:pt x="15436" y="2190"/>
                  <a:pt x="15500" y="2191"/>
                </a:cubicBezTo>
                <a:cubicBezTo>
                  <a:pt x="15564" y="2192"/>
                  <a:pt x="15626" y="2223"/>
                  <a:pt x="15638" y="2260"/>
                </a:cubicBezTo>
                <a:cubicBezTo>
                  <a:pt x="15651" y="2296"/>
                  <a:pt x="15698" y="2326"/>
                  <a:pt x="15744" y="2326"/>
                </a:cubicBezTo>
                <a:cubicBezTo>
                  <a:pt x="15789" y="2326"/>
                  <a:pt x="15854" y="2382"/>
                  <a:pt x="15887" y="2449"/>
                </a:cubicBezTo>
                <a:cubicBezTo>
                  <a:pt x="15887" y="2450"/>
                  <a:pt x="15887" y="2450"/>
                  <a:pt x="15888" y="2451"/>
                </a:cubicBezTo>
                <a:cubicBezTo>
                  <a:pt x="15893" y="2458"/>
                  <a:pt x="15899" y="2464"/>
                  <a:pt x="15904" y="2472"/>
                </a:cubicBezTo>
                <a:cubicBezTo>
                  <a:pt x="15910" y="2483"/>
                  <a:pt x="15914" y="2568"/>
                  <a:pt x="15918" y="2694"/>
                </a:cubicBezTo>
                <a:cubicBezTo>
                  <a:pt x="15918" y="2695"/>
                  <a:pt x="15919" y="2697"/>
                  <a:pt x="15919" y="2698"/>
                </a:cubicBezTo>
                <a:cubicBezTo>
                  <a:pt x="15920" y="2708"/>
                  <a:pt x="15919" y="2715"/>
                  <a:pt x="15919" y="2725"/>
                </a:cubicBezTo>
                <a:cubicBezTo>
                  <a:pt x="15921" y="2764"/>
                  <a:pt x="15923" y="2787"/>
                  <a:pt x="15924" y="2837"/>
                </a:cubicBezTo>
                <a:cubicBezTo>
                  <a:pt x="15924" y="2843"/>
                  <a:pt x="15924" y="2857"/>
                  <a:pt x="15924" y="2862"/>
                </a:cubicBezTo>
                <a:cubicBezTo>
                  <a:pt x="15943" y="3476"/>
                  <a:pt x="15947" y="5042"/>
                  <a:pt x="15947" y="9261"/>
                </a:cubicBezTo>
                <a:cubicBezTo>
                  <a:pt x="15947" y="9270"/>
                  <a:pt x="15947" y="9276"/>
                  <a:pt x="15947" y="9286"/>
                </a:cubicBezTo>
                <a:cubicBezTo>
                  <a:pt x="15947" y="9289"/>
                  <a:pt x="15947" y="9289"/>
                  <a:pt x="15947" y="9292"/>
                </a:cubicBezTo>
                <a:lnTo>
                  <a:pt x="15947" y="16017"/>
                </a:lnTo>
                <a:lnTo>
                  <a:pt x="16052" y="16017"/>
                </a:lnTo>
                <a:lnTo>
                  <a:pt x="17612" y="16017"/>
                </a:lnTo>
                <a:cubicBezTo>
                  <a:pt x="18716" y="16017"/>
                  <a:pt x="19178" y="16032"/>
                  <a:pt x="19285" y="16093"/>
                </a:cubicBezTo>
                <a:cubicBezTo>
                  <a:pt x="19295" y="16099"/>
                  <a:pt x="19302" y="16106"/>
                  <a:pt x="19306" y="16112"/>
                </a:cubicBezTo>
                <a:cubicBezTo>
                  <a:pt x="19324" y="16124"/>
                  <a:pt x="19335" y="16135"/>
                  <a:pt x="19335" y="16150"/>
                </a:cubicBezTo>
                <a:cubicBezTo>
                  <a:pt x="19335" y="16204"/>
                  <a:pt x="19300" y="16259"/>
                  <a:pt x="19257" y="16270"/>
                </a:cubicBezTo>
                <a:cubicBezTo>
                  <a:pt x="19213" y="16281"/>
                  <a:pt x="19119" y="16394"/>
                  <a:pt x="19046" y="16520"/>
                </a:cubicBezTo>
                <a:cubicBezTo>
                  <a:pt x="18973" y="16645"/>
                  <a:pt x="18899" y="16748"/>
                  <a:pt x="18880" y="16748"/>
                </a:cubicBezTo>
                <a:cubicBezTo>
                  <a:pt x="18862" y="16748"/>
                  <a:pt x="18766" y="16861"/>
                  <a:pt x="18667" y="16998"/>
                </a:cubicBezTo>
                <a:cubicBezTo>
                  <a:pt x="18568" y="17135"/>
                  <a:pt x="18385" y="17341"/>
                  <a:pt x="18259" y="17455"/>
                </a:cubicBezTo>
                <a:cubicBezTo>
                  <a:pt x="17682" y="17981"/>
                  <a:pt x="17411" y="18212"/>
                  <a:pt x="17373" y="18212"/>
                </a:cubicBezTo>
                <a:cubicBezTo>
                  <a:pt x="17350" y="18211"/>
                  <a:pt x="17238" y="18300"/>
                  <a:pt x="17124" y="18409"/>
                </a:cubicBezTo>
                <a:cubicBezTo>
                  <a:pt x="17011" y="18519"/>
                  <a:pt x="16888" y="18609"/>
                  <a:pt x="16851" y="18609"/>
                </a:cubicBezTo>
                <a:cubicBezTo>
                  <a:pt x="16815" y="18609"/>
                  <a:pt x="16774" y="18639"/>
                  <a:pt x="16762" y="18675"/>
                </a:cubicBezTo>
                <a:cubicBezTo>
                  <a:pt x="16749" y="18712"/>
                  <a:pt x="16701" y="18742"/>
                  <a:pt x="16655" y="18742"/>
                </a:cubicBezTo>
                <a:cubicBezTo>
                  <a:pt x="16609" y="18742"/>
                  <a:pt x="16552" y="18784"/>
                  <a:pt x="16529" y="18835"/>
                </a:cubicBezTo>
                <a:cubicBezTo>
                  <a:pt x="16506" y="18886"/>
                  <a:pt x="16457" y="18913"/>
                  <a:pt x="16420" y="18896"/>
                </a:cubicBezTo>
                <a:cubicBezTo>
                  <a:pt x="16384" y="18878"/>
                  <a:pt x="16342" y="18895"/>
                  <a:pt x="16329" y="18935"/>
                </a:cubicBezTo>
                <a:cubicBezTo>
                  <a:pt x="16315" y="18975"/>
                  <a:pt x="16266" y="19008"/>
                  <a:pt x="16219" y="19008"/>
                </a:cubicBezTo>
                <a:cubicBezTo>
                  <a:pt x="16171" y="19008"/>
                  <a:pt x="16122" y="19038"/>
                  <a:pt x="16110" y="19074"/>
                </a:cubicBezTo>
                <a:cubicBezTo>
                  <a:pt x="16098" y="19111"/>
                  <a:pt x="16052" y="19142"/>
                  <a:pt x="16008" y="19143"/>
                </a:cubicBezTo>
                <a:cubicBezTo>
                  <a:pt x="15964" y="19144"/>
                  <a:pt x="15897" y="19188"/>
                  <a:pt x="15859" y="19241"/>
                </a:cubicBezTo>
                <a:cubicBezTo>
                  <a:pt x="15822" y="19293"/>
                  <a:pt x="15776" y="19319"/>
                  <a:pt x="15758" y="19299"/>
                </a:cubicBezTo>
                <a:cubicBezTo>
                  <a:pt x="15741" y="19279"/>
                  <a:pt x="15705" y="19294"/>
                  <a:pt x="15679" y="19334"/>
                </a:cubicBezTo>
                <a:cubicBezTo>
                  <a:pt x="15653" y="19374"/>
                  <a:pt x="15584" y="19416"/>
                  <a:pt x="15526" y="19428"/>
                </a:cubicBezTo>
                <a:cubicBezTo>
                  <a:pt x="15468" y="19440"/>
                  <a:pt x="15375" y="19486"/>
                  <a:pt x="15317" y="19530"/>
                </a:cubicBezTo>
                <a:cubicBezTo>
                  <a:pt x="15260" y="19573"/>
                  <a:pt x="15195" y="19603"/>
                  <a:pt x="15172" y="19596"/>
                </a:cubicBezTo>
                <a:cubicBezTo>
                  <a:pt x="15150" y="19589"/>
                  <a:pt x="15066" y="19616"/>
                  <a:pt x="14986" y="19656"/>
                </a:cubicBezTo>
                <a:cubicBezTo>
                  <a:pt x="14907" y="19697"/>
                  <a:pt x="14743" y="19764"/>
                  <a:pt x="14624" y="19806"/>
                </a:cubicBezTo>
                <a:cubicBezTo>
                  <a:pt x="14504" y="19848"/>
                  <a:pt x="14341" y="19908"/>
                  <a:pt x="14261" y="19939"/>
                </a:cubicBezTo>
                <a:cubicBezTo>
                  <a:pt x="13995" y="20042"/>
                  <a:pt x="13267" y="20229"/>
                  <a:pt x="12720" y="20334"/>
                </a:cubicBezTo>
                <a:cubicBezTo>
                  <a:pt x="12517" y="20373"/>
                  <a:pt x="12070" y="20423"/>
                  <a:pt x="11702" y="20455"/>
                </a:cubicBezTo>
                <a:cubicBezTo>
                  <a:pt x="11635" y="20464"/>
                  <a:pt x="11544" y="20470"/>
                  <a:pt x="11451" y="20475"/>
                </a:cubicBezTo>
                <a:cubicBezTo>
                  <a:pt x="11374" y="20481"/>
                  <a:pt x="11302" y="20485"/>
                  <a:pt x="11255" y="20486"/>
                </a:cubicBezTo>
                <a:cubicBezTo>
                  <a:pt x="11252" y="20486"/>
                  <a:pt x="11251" y="20486"/>
                  <a:pt x="11249" y="20486"/>
                </a:cubicBezTo>
                <a:cubicBezTo>
                  <a:pt x="11224" y="20487"/>
                  <a:pt x="11205" y="20489"/>
                  <a:pt x="11179" y="20490"/>
                </a:cubicBezTo>
                <a:cubicBezTo>
                  <a:pt x="11166" y="20490"/>
                  <a:pt x="11154" y="20490"/>
                  <a:pt x="11141" y="20490"/>
                </a:cubicBezTo>
                <a:cubicBezTo>
                  <a:pt x="11128" y="20499"/>
                  <a:pt x="11115" y="20515"/>
                  <a:pt x="11108" y="20536"/>
                </a:cubicBezTo>
                <a:cubicBezTo>
                  <a:pt x="11100" y="20559"/>
                  <a:pt x="11051" y="20574"/>
                  <a:pt x="10990" y="20586"/>
                </a:cubicBezTo>
                <a:cubicBezTo>
                  <a:pt x="11097" y="20585"/>
                  <a:pt x="11209" y="20587"/>
                  <a:pt x="11310" y="20586"/>
                </a:cubicBezTo>
                <a:cubicBezTo>
                  <a:pt x="11549" y="20581"/>
                  <a:pt x="11782" y="20577"/>
                  <a:pt x="11931" y="20565"/>
                </a:cubicBezTo>
                <a:cubicBezTo>
                  <a:pt x="12011" y="20558"/>
                  <a:pt x="12074" y="20549"/>
                  <a:pt x="12112" y="20540"/>
                </a:cubicBezTo>
                <a:cubicBezTo>
                  <a:pt x="12185" y="20523"/>
                  <a:pt x="12286" y="20505"/>
                  <a:pt x="12392" y="20488"/>
                </a:cubicBezTo>
                <a:cubicBezTo>
                  <a:pt x="12497" y="20471"/>
                  <a:pt x="12605" y="20455"/>
                  <a:pt x="12692" y="20446"/>
                </a:cubicBezTo>
                <a:cubicBezTo>
                  <a:pt x="12865" y="20429"/>
                  <a:pt x="13022" y="20399"/>
                  <a:pt x="13041" y="20378"/>
                </a:cubicBezTo>
                <a:cubicBezTo>
                  <a:pt x="13046" y="20372"/>
                  <a:pt x="13055" y="20366"/>
                  <a:pt x="13068" y="20361"/>
                </a:cubicBezTo>
                <a:cubicBezTo>
                  <a:pt x="13107" y="20346"/>
                  <a:pt x="13178" y="20335"/>
                  <a:pt x="13251" y="20332"/>
                </a:cubicBezTo>
                <a:cubicBezTo>
                  <a:pt x="13348" y="20328"/>
                  <a:pt x="13477" y="20300"/>
                  <a:pt x="13537" y="20270"/>
                </a:cubicBezTo>
                <a:cubicBezTo>
                  <a:pt x="13566" y="20254"/>
                  <a:pt x="13614" y="20236"/>
                  <a:pt x="13667" y="20220"/>
                </a:cubicBezTo>
                <a:cubicBezTo>
                  <a:pt x="13719" y="20203"/>
                  <a:pt x="13777" y="20188"/>
                  <a:pt x="13827" y="20178"/>
                </a:cubicBezTo>
                <a:cubicBezTo>
                  <a:pt x="13926" y="20158"/>
                  <a:pt x="14080" y="20109"/>
                  <a:pt x="14167" y="20070"/>
                </a:cubicBezTo>
                <a:cubicBezTo>
                  <a:pt x="14254" y="20031"/>
                  <a:pt x="14334" y="20014"/>
                  <a:pt x="14344" y="20033"/>
                </a:cubicBezTo>
                <a:cubicBezTo>
                  <a:pt x="14354" y="20051"/>
                  <a:pt x="14392" y="20037"/>
                  <a:pt x="14431" y="19999"/>
                </a:cubicBezTo>
                <a:cubicBezTo>
                  <a:pt x="14441" y="19990"/>
                  <a:pt x="14454" y="19979"/>
                  <a:pt x="14468" y="19970"/>
                </a:cubicBezTo>
                <a:cubicBezTo>
                  <a:pt x="14497" y="19953"/>
                  <a:pt x="14532" y="19941"/>
                  <a:pt x="14567" y="19933"/>
                </a:cubicBezTo>
                <a:cubicBezTo>
                  <a:pt x="14584" y="19929"/>
                  <a:pt x="14601" y="19925"/>
                  <a:pt x="14617" y="19925"/>
                </a:cubicBezTo>
                <a:cubicBezTo>
                  <a:pt x="14680" y="19922"/>
                  <a:pt x="14749" y="19900"/>
                  <a:pt x="14769" y="19873"/>
                </a:cubicBezTo>
                <a:cubicBezTo>
                  <a:pt x="14789" y="19846"/>
                  <a:pt x="14919" y="19787"/>
                  <a:pt x="15059" y="19742"/>
                </a:cubicBezTo>
                <a:cubicBezTo>
                  <a:pt x="15199" y="19697"/>
                  <a:pt x="15336" y="19638"/>
                  <a:pt x="15366" y="19611"/>
                </a:cubicBezTo>
                <a:cubicBezTo>
                  <a:pt x="15396" y="19583"/>
                  <a:pt x="15511" y="19523"/>
                  <a:pt x="15620" y="19478"/>
                </a:cubicBezTo>
                <a:cubicBezTo>
                  <a:pt x="15730" y="19432"/>
                  <a:pt x="15967" y="19305"/>
                  <a:pt x="16146" y="19195"/>
                </a:cubicBezTo>
                <a:cubicBezTo>
                  <a:pt x="16326" y="19085"/>
                  <a:pt x="16489" y="18989"/>
                  <a:pt x="16509" y="18983"/>
                </a:cubicBezTo>
                <a:cubicBezTo>
                  <a:pt x="16557" y="18968"/>
                  <a:pt x="16763" y="18823"/>
                  <a:pt x="16952" y="18669"/>
                </a:cubicBezTo>
                <a:cubicBezTo>
                  <a:pt x="16994" y="18635"/>
                  <a:pt x="17037" y="18602"/>
                  <a:pt x="17071" y="18580"/>
                </a:cubicBezTo>
                <a:cubicBezTo>
                  <a:pt x="17106" y="18557"/>
                  <a:pt x="17132" y="18542"/>
                  <a:pt x="17143" y="18542"/>
                </a:cubicBezTo>
                <a:cubicBezTo>
                  <a:pt x="17163" y="18542"/>
                  <a:pt x="17208" y="18517"/>
                  <a:pt x="17242" y="18484"/>
                </a:cubicBezTo>
                <a:cubicBezTo>
                  <a:pt x="17277" y="18451"/>
                  <a:pt x="17379" y="18364"/>
                  <a:pt x="17469" y="18291"/>
                </a:cubicBezTo>
                <a:cubicBezTo>
                  <a:pt x="18001" y="17857"/>
                  <a:pt x="18665" y="17217"/>
                  <a:pt x="18792" y="17014"/>
                </a:cubicBezTo>
                <a:cubicBezTo>
                  <a:pt x="18832" y="16951"/>
                  <a:pt x="18986" y="16748"/>
                  <a:pt x="19136" y="16561"/>
                </a:cubicBezTo>
                <a:cubicBezTo>
                  <a:pt x="19400" y="16231"/>
                  <a:pt x="19493" y="16109"/>
                  <a:pt x="19522" y="16031"/>
                </a:cubicBezTo>
                <a:cubicBezTo>
                  <a:pt x="19532" y="16005"/>
                  <a:pt x="19535" y="15983"/>
                  <a:pt x="19535" y="15960"/>
                </a:cubicBezTo>
                <a:cubicBezTo>
                  <a:pt x="19535" y="15957"/>
                  <a:pt x="19532" y="15953"/>
                  <a:pt x="19529" y="15950"/>
                </a:cubicBezTo>
                <a:cubicBezTo>
                  <a:pt x="19525" y="15947"/>
                  <a:pt x="19520" y="15945"/>
                  <a:pt x="19512" y="15942"/>
                </a:cubicBezTo>
                <a:cubicBezTo>
                  <a:pt x="19496" y="15936"/>
                  <a:pt x="19473" y="15930"/>
                  <a:pt x="19440" y="15925"/>
                </a:cubicBezTo>
                <a:cubicBezTo>
                  <a:pt x="19376" y="15915"/>
                  <a:pt x="19276" y="15905"/>
                  <a:pt x="19137" y="15898"/>
                </a:cubicBezTo>
                <a:cubicBezTo>
                  <a:pt x="18997" y="15891"/>
                  <a:pt x="18818" y="15886"/>
                  <a:pt x="18595" y="15881"/>
                </a:cubicBezTo>
                <a:cubicBezTo>
                  <a:pt x="18371" y="15876"/>
                  <a:pt x="18103" y="15872"/>
                  <a:pt x="17785" y="15869"/>
                </a:cubicBezTo>
                <a:lnTo>
                  <a:pt x="16037" y="15850"/>
                </a:lnTo>
                <a:lnTo>
                  <a:pt x="16019" y="9113"/>
                </a:lnTo>
                <a:cubicBezTo>
                  <a:pt x="16015" y="7638"/>
                  <a:pt x="16012" y="6478"/>
                  <a:pt x="16008" y="5569"/>
                </a:cubicBezTo>
                <a:cubicBezTo>
                  <a:pt x="15996" y="2840"/>
                  <a:pt x="15982" y="2356"/>
                  <a:pt x="15947" y="2324"/>
                </a:cubicBezTo>
                <a:cubicBezTo>
                  <a:pt x="15881" y="2264"/>
                  <a:pt x="15818" y="2216"/>
                  <a:pt x="15739" y="2170"/>
                </a:cubicBezTo>
                <a:cubicBezTo>
                  <a:pt x="15661" y="2124"/>
                  <a:pt x="15566" y="2080"/>
                  <a:pt x="15439" y="2027"/>
                </a:cubicBezTo>
                <a:cubicBezTo>
                  <a:pt x="15289" y="1964"/>
                  <a:pt x="14996" y="1841"/>
                  <a:pt x="14787" y="1752"/>
                </a:cubicBezTo>
                <a:cubicBezTo>
                  <a:pt x="14578" y="1664"/>
                  <a:pt x="14333" y="1575"/>
                  <a:pt x="14244" y="1555"/>
                </a:cubicBezTo>
                <a:cubicBezTo>
                  <a:pt x="14154" y="1535"/>
                  <a:pt x="14063" y="1491"/>
                  <a:pt x="14041" y="1457"/>
                </a:cubicBezTo>
                <a:cubicBezTo>
                  <a:pt x="14019" y="1424"/>
                  <a:pt x="13993" y="1413"/>
                  <a:pt x="13982" y="1432"/>
                </a:cubicBezTo>
                <a:cubicBezTo>
                  <a:pt x="13972" y="1451"/>
                  <a:pt x="13867" y="1436"/>
                  <a:pt x="13750" y="1397"/>
                </a:cubicBezTo>
                <a:cubicBezTo>
                  <a:pt x="13632" y="1358"/>
                  <a:pt x="13439" y="1310"/>
                  <a:pt x="13319" y="1291"/>
                </a:cubicBezTo>
                <a:cubicBezTo>
                  <a:pt x="13199" y="1272"/>
                  <a:pt x="13052" y="1231"/>
                  <a:pt x="12992" y="1199"/>
                </a:cubicBezTo>
                <a:cubicBezTo>
                  <a:pt x="12933" y="1168"/>
                  <a:pt x="12747" y="1140"/>
                  <a:pt x="12580" y="1135"/>
                </a:cubicBezTo>
                <a:cubicBezTo>
                  <a:pt x="12454" y="1132"/>
                  <a:pt x="12336" y="1116"/>
                  <a:pt x="12275" y="1098"/>
                </a:cubicBezTo>
                <a:cubicBezTo>
                  <a:pt x="12255" y="1092"/>
                  <a:pt x="12241" y="1085"/>
                  <a:pt x="12235" y="1079"/>
                </a:cubicBezTo>
                <a:cubicBezTo>
                  <a:pt x="12232" y="1075"/>
                  <a:pt x="12220" y="1070"/>
                  <a:pt x="12199" y="1066"/>
                </a:cubicBezTo>
                <a:cubicBezTo>
                  <a:pt x="12178" y="1063"/>
                  <a:pt x="12149" y="1059"/>
                  <a:pt x="12113" y="1056"/>
                </a:cubicBezTo>
                <a:cubicBezTo>
                  <a:pt x="12111" y="1056"/>
                  <a:pt x="12106" y="1056"/>
                  <a:pt x="12104" y="1056"/>
                </a:cubicBezTo>
                <a:cubicBezTo>
                  <a:pt x="11885" y="1037"/>
                  <a:pt x="11424" y="1025"/>
                  <a:pt x="10950" y="1023"/>
                </a:cubicBezTo>
                <a:close/>
                <a:moveTo>
                  <a:pt x="17635" y="3457"/>
                </a:moveTo>
                <a:cubicBezTo>
                  <a:pt x="17630" y="3457"/>
                  <a:pt x="17626" y="3608"/>
                  <a:pt x="17623" y="3875"/>
                </a:cubicBezTo>
                <a:cubicBezTo>
                  <a:pt x="17614" y="4676"/>
                  <a:pt x="17612" y="6508"/>
                  <a:pt x="17614" y="8342"/>
                </a:cubicBezTo>
                <a:cubicBezTo>
                  <a:pt x="17617" y="10481"/>
                  <a:pt x="17627" y="12624"/>
                  <a:pt x="17641" y="13140"/>
                </a:cubicBezTo>
                <a:cubicBezTo>
                  <a:pt x="17643" y="13213"/>
                  <a:pt x="17645" y="13253"/>
                  <a:pt x="17647" y="13256"/>
                </a:cubicBezTo>
                <a:cubicBezTo>
                  <a:pt x="17666" y="13277"/>
                  <a:pt x="17691" y="13264"/>
                  <a:pt x="17704" y="13227"/>
                </a:cubicBezTo>
                <a:cubicBezTo>
                  <a:pt x="17725" y="13162"/>
                  <a:pt x="18637" y="13143"/>
                  <a:pt x="19332" y="13162"/>
                </a:cubicBezTo>
                <a:cubicBezTo>
                  <a:pt x="19470" y="13166"/>
                  <a:pt x="19600" y="13172"/>
                  <a:pt x="19713" y="13179"/>
                </a:cubicBezTo>
                <a:cubicBezTo>
                  <a:pt x="19938" y="13193"/>
                  <a:pt x="20093" y="13213"/>
                  <a:pt x="20107" y="13239"/>
                </a:cubicBezTo>
                <a:cubicBezTo>
                  <a:pt x="20136" y="13292"/>
                  <a:pt x="20151" y="13573"/>
                  <a:pt x="20151" y="14069"/>
                </a:cubicBezTo>
                <a:cubicBezTo>
                  <a:pt x="20151" y="14379"/>
                  <a:pt x="20157" y="14646"/>
                  <a:pt x="20166" y="14761"/>
                </a:cubicBezTo>
                <a:cubicBezTo>
                  <a:pt x="20169" y="14799"/>
                  <a:pt x="20173" y="14821"/>
                  <a:pt x="20176" y="14821"/>
                </a:cubicBezTo>
                <a:cubicBezTo>
                  <a:pt x="20196" y="14821"/>
                  <a:pt x="20253" y="14733"/>
                  <a:pt x="20305" y="14636"/>
                </a:cubicBezTo>
                <a:cubicBezTo>
                  <a:pt x="20332" y="14588"/>
                  <a:pt x="20356" y="14538"/>
                  <a:pt x="20375" y="14495"/>
                </a:cubicBezTo>
                <a:cubicBezTo>
                  <a:pt x="20393" y="14452"/>
                  <a:pt x="20404" y="14418"/>
                  <a:pt x="20404" y="14399"/>
                </a:cubicBezTo>
                <a:cubicBezTo>
                  <a:pt x="20404" y="14363"/>
                  <a:pt x="20429" y="14283"/>
                  <a:pt x="20460" y="14221"/>
                </a:cubicBezTo>
                <a:cubicBezTo>
                  <a:pt x="20479" y="14181"/>
                  <a:pt x="20506" y="14115"/>
                  <a:pt x="20537" y="14029"/>
                </a:cubicBezTo>
                <a:cubicBezTo>
                  <a:pt x="20598" y="13859"/>
                  <a:pt x="20677" y="13612"/>
                  <a:pt x="20751" y="13362"/>
                </a:cubicBezTo>
                <a:cubicBezTo>
                  <a:pt x="20788" y="13237"/>
                  <a:pt x="20824" y="13113"/>
                  <a:pt x="20855" y="12994"/>
                </a:cubicBezTo>
                <a:cubicBezTo>
                  <a:pt x="20989" y="12489"/>
                  <a:pt x="21011" y="12372"/>
                  <a:pt x="21016" y="12142"/>
                </a:cubicBezTo>
                <a:cubicBezTo>
                  <a:pt x="21018" y="12072"/>
                  <a:pt x="21026" y="11988"/>
                  <a:pt x="21037" y="11921"/>
                </a:cubicBezTo>
                <a:cubicBezTo>
                  <a:pt x="21038" y="11915"/>
                  <a:pt x="21038" y="11909"/>
                  <a:pt x="21039" y="11903"/>
                </a:cubicBezTo>
                <a:cubicBezTo>
                  <a:pt x="21043" y="11879"/>
                  <a:pt x="21047" y="11858"/>
                  <a:pt x="21051" y="11842"/>
                </a:cubicBezTo>
                <a:cubicBezTo>
                  <a:pt x="21063" y="11801"/>
                  <a:pt x="21072" y="11664"/>
                  <a:pt x="21079" y="11477"/>
                </a:cubicBezTo>
                <a:cubicBezTo>
                  <a:pt x="21098" y="10916"/>
                  <a:pt x="21093" y="9913"/>
                  <a:pt x="21059" y="9751"/>
                </a:cubicBezTo>
                <a:cubicBezTo>
                  <a:pt x="21049" y="9701"/>
                  <a:pt x="21037" y="9639"/>
                  <a:pt x="21028" y="9579"/>
                </a:cubicBezTo>
                <a:cubicBezTo>
                  <a:pt x="21018" y="9518"/>
                  <a:pt x="21009" y="9459"/>
                  <a:pt x="21005" y="9419"/>
                </a:cubicBezTo>
                <a:cubicBezTo>
                  <a:pt x="20996" y="9337"/>
                  <a:pt x="20972" y="9174"/>
                  <a:pt x="20953" y="9055"/>
                </a:cubicBezTo>
                <a:cubicBezTo>
                  <a:pt x="20938" y="8966"/>
                  <a:pt x="20930" y="8888"/>
                  <a:pt x="20932" y="8855"/>
                </a:cubicBezTo>
                <a:cubicBezTo>
                  <a:pt x="20933" y="8844"/>
                  <a:pt x="20935" y="8839"/>
                  <a:pt x="20938" y="8839"/>
                </a:cubicBezTo>
                <a:cubicBezTo>
                  <a:pt x="20941" y="8839"/>
                  <a:pt x="20942" y="8835"/>
                  <a:pt x="20941" y="8828"/>
                </a:cubicBezTo>
                <a:cubicBezTo>
                  <a:pt x="20939" y="8808"/>
                  <a:pt x="20921" y="8761"/>
                  <a:pt x="20894" y="8706"/>
                </a:cubicBezTo>
                <a:cubicBezTo>
                  <a:pt x="20876" y="8669"/>
                  <a:pt x="20863" y="8636"/>
                  <a:pt x="20856" y="8612"/>
                </a:cubicBezTo>
                <a:cubicBezTo>
                  <a:pt x="20853" y="8600"/>
                  <a:pt x="20852" y="8592"/>
                  <a:pt x="20852" y="8585"/>
                </a:cubicBezTo>
                <a:cubicBezTo>
                  <a:pt x="20852" y="8579"/>
                  <a:pt x="20854" y="8573"/>
                  <a:pt x="20857" y="8573"/>
                </a:cubicBezTo>
                <a:cubicBezTo>
                  <a:pt x="20874" y="8573"/>
                  <a:pt x="20863" y="8520"/>
                  <a:pt x="20834" y="8456"/>
                </a:cubicBezTo>
                <a:cubicBezTo>
                  <a:pt x="20819" y="8424"/>
                  <a:pt x="20797" y="8363"/>
                  <a:pt x="20772" y="8288"/>
                </a:cubicBezTo>
                <a:cubicBezTo>
                  <a:pt x="20748" y="8212"/>
                  <a:pt x="20722" y="8123"/>
                  <a:pt x="20700" y="8040"/>
                </a:cubicBezTo>
                <a:cubicBezTo>
                  <a:pt x="20645" y="7838"/>
                  <a:pt x="20541" y="7547"/>
                  <a:pt x="20423" y="7261"/>
                </a:cubicBezTo>
                <a:cubicBezTo>
                  <a:pt x="20365" y="7118"/>
                  <a:pt x="20302" y="6977"/>
                  <a:pt x="20242" y="6847"/>
                </a:cubicBezTo>
                <a:cubicBezTo>
                  <a:pt x="20212" y="6782"/>
                  <a:pt x="20181" y="6721"/>
                  <a:pt x="20152" y="6664"/>
                </a:cubicBezTo>
                <a:cubicBezTo>
                  <a:pt x="20123" y="6607"/>
                  <a:pt x="20096" y="6553"/>
                  <a:pt x="20070" y="6506"/>
                </a:cubicBezTo>
                <a:cubicBezTo>
                  <a:pt x="20022" y="6422"/>
                  <a:pt x="19980" y="6338"/>
                  <a:pt x="19948" y="6269"/>
                </a:cubicBezTo>
                <a:cubicBezTo>
                  <a:pt x="19917" y="6201"/>
                  <a:pt x="19897" y="6149"/>
                  <a:pt x="19897" y="6130"/>
                </a:cubicBezTo>
                <a:cubicBezTo>
                  <a:pt x="19897" y="6121"/>
                  <a:pt x="19892" y="6104"/>
                  <a:pt x="19883" y="6082"/>
                </a:cubicBezTo>
                <a:cubicBezTo>
                  <a:pt x="19873" y="6061"/>
                  <a:pt x="19860" y="6035"/>
                  <a:pt x="19843" y="6005"/>
                </a:cubicBezTo>
                <a:cubicBezTo>
                  <a:pt x="19826" y="5976"/>
                  <a:pt x="19806" y="5944"/>
                  <a:pt x="19784" y="5910"/>
                </a:cubicBezTo>
                <a:cubicBezTo>
                  <a:pt x="19762" y="5876"/>
                  <a:pt x="19738" y="5841"/>
                  <a:pt x="19713" y="5806"/>
                </a:cubicBezTo>
                <a:cubicBezTo>
                  <a:pt x="19611" y="5665"/>
                  <a:pt x="19427" y="5407"/>
                  <a:pt x="19304" y="5234"/>
                </a:cubicBezTo>
                <a:cubicBezTo>
                  <a:pt x="19243" y="5148"/>
                  <a:pt x="19179" y="5063"/>
                  <a:pt x="19125" y="4995"/>
                </a:cubicBezTo>
                <a:cubicBezTo>
                  <a:pt x="19071" y="4927"/>
                  <a:pt x="19028" y="4877"/>
                  <a:pt x="19007" y="4860"/>
                </a:cubicBezTo>
                <a:cubicBezTo>
                  <a:pt x="18967" y="4827"/>
                  <a:pt x="18912" y="4750"/>
                  <a:pt x="18885" y="4692"/>
                </a:cubicBezTo>
                <a:cubicBezTo>
                  <a:pt x="18872" y="4662"/>
                  <a:pt x="18855" y="4636"/>
                  <a:pt x="18838" y="4617"/>
                </a:cubicBezTo>
                <a:cubicBezTo>
                  <a:pt x="18822" y="4598"/>
                  <a:pt x="18807" y="4586"/>
                  <a:pt x="18795" y="4586"/>
                </a:cubicBezTo>
                <a:cubicBezTo>
                  <a:pt x="18772" y="4586"/>
                  <a:pt x="18697" y="4498"/>
                  <a:pt x="18628" y="4390"/>
                </a:cubicBezTo>
                <a:cubicBezTo>
                  <a:pt x="18576" y="4309"/>
                  <a:pt x="18519" y="4238"/>
                  <a:pt x="18484" y="4207"/>
                </a:cubicBezTo>
                <a:cubicBezTo>
                  <a:pt x="18471" y="4197"/>
                  <a:pt x="18462" y="4191"/>
                  <a:pt x="18455" y="4191"/>
                </a:cubicBezTo>
                <a:cubicBezTo>
                  <a:pt x="18443" y="4190"/>
                  <a:pt x="18416" y="4171"/>
                  <a:pt x="18383" y="4143"/>
                </a:cubicBezTo>
                <a:cubicBezTo>
                  <a:pt x="18350" y="4115"/>
                  <a:pt x="18312" y="4075"/>
                  <a:pt x="18275" y="4033"/>
                </a:cubicBezTo>
                <a:cubicBezTo>
                  <a:pt x="18240" y="3993"/>
                  <a:pt x="18185" y="3938"/>
                  <a:pt x="18121" y="3877"/>
                </a:cubicBezTo>
                <a:cubicBezTo>
                  <a:pt x="18057" y="3815"/>
                  <a:pt x="17985" y="3748"/>
                  <a:pt x="17916" y="3686"/>
                </a:cubicBezTo>
                <a:cubicBezTo>
                  <a:pt x="17847" y="3623"/>
                  <a:pt x="17781" y="3565"/>
                  <a:pt x="17730" y="3523"/>
                </a:cubicBezTo>
                <a:cubicBezTo>
                  <a:pt x="17704" y="3503"/>
                  <a:pt x="17683" y="3485"/>
                  <a:pt x="17666" y="3474"/>
                </a:cubicBezTo>
                <a:cubicBezTo>
                  <a:pt x="17650" y="3462"/>
                  <a:pt x="17639" y="3457"/>
                  <a:pt x="17635" y="3457"/>
                </a:cubicBezTo>
                <a:close/>
                <a:moveTo>
                  <a:pt x="17739" y="3702"/>
                </a:moveTo>
                <a:cubicBezTo>
                  <a:pt x="17763" y="3710"/>
                  <a:pt x="17801" y="3749"/>
                  <a:pt x="17857" y="3819"/>
                </a:cubicBezTo>
                <a:cubicBezTo>
                  <a:pt x="17931" y="3912"/>
                  <a:pt x="18005" y="3987"/>
                  <a:pt x="18020" y="3987"/>
                </a:cubicBezTo>
                <a:cubicBezTo>
                  <a:pt x="18090" y="3987"/>
                  <a:pt x="18441" y="4328"/>
                  <a:pt x="18459" y="4413"/>
                </a:cubicBezTo>
                <a:cubicBezTo>
                  <a:pt x="18470" y="4466"/>
                  <a:pt x="18541" y="4564"/>
                  <a:pt x="18617" y="4629"/>
                </a:cubicBezTo>
                <a:cubicBezTo>
                  <a:pt x="18789" y="4777"/>
                  <a:pt x="19038" y="5080"/>
                  <a:pt x="19099" y="5216"/>
                </a:cubicBezTo>
                <a:cubicBezTo>
                  <a:pt x="19124" y="5271"/>
                  <a:pt x="19160" y="5317"/>
                  <a:pt x="19180" y="5317"/>
                </a:cubicBezTo>
                <a:cubicBezTo>
                  <a:pt x="19199" y="5317"/>
                  <a:pt x="19282" y="5422"/>
                  <a:pt x="19363" y="5550"/>
                </a:cubicBezTo>
                <a:cubicBezTo>
                  <a:pt x="19445" y="5678"/>
                  <a:pt x="19529" y="5782"/>
                  <a:pt x="19550" y="5781"/>
                </a:cubicBezTo>
                <a:cubicBezTo>
                  <a:pt x="19599" y="5779"/>
                  <a:pt x="20186" y="6919"/>
                  <a:pt x="20186" y="7016"/>
                </a:cubicBezTo>
                <a:cubicBezTo>
                  <a:pt x="20186" y="7055"/>
                  <a:pt x="20235" y="7173"/>
                  <a:pt x="20295" y="7278"/>
                </a:cubicBezTo>
                <a:cubicBezTo>
                  <a:pt x="20355" y="7383"/>
                  <a:pt x="20404" y="7497"/>
                  <a:pt x="20404" y="7533"/>
                </a:cubicBezTo>
                <a:cubicBezTo>
                  <a:pt x="20404" y="7569"/>
                  <a:pt x="20431" y="7655"/>
                  <a:pt x="20464" y="7722"/>
                </a:cubicBezTo>
                <a:cubicBezTo>
                  <a:pt x="20532" y="7861"/>
                  <a:pt x="20563" y="7956"/>
                  <a:pt x="20745" y="8608"/>
                </a:cubicBezTo>
                <a:cubicBezTo>
                  <a:pt x="20817" y="8864"/>
                  <a:pt x="20876" y="9119"/>
                  <a:pt x="20876" y="9175"/>
                </a:cubicBezTo>
                <a:cubicBezTo>
                  <a:pt x="20876" y="9232"/>
                  <a:pt x="20894" y="9313"/>
                  <a:pt x="20918" y="9356"/>
                </a:cubicBezTo>
                <a:cubicBezTo>
                  <a:pt x="20941" y="9399"/>
                  <a:pt x="20963" y="9518"/>
                  <a:pt x="20965" y="9620"/>
                </a:cubicBezTo>
                <a:cubicBezTo>
                  <a:pt x="20968" y="9723"/>
                  <a:pt x="20985" y="9851"/>
                  <a:pt x="21003" y="9903"/>
                </a:cubicBezTo>
                <a:cubicBezTo>
                  <a:pt x="21047" y="10034"/>
                  <a:pt x="21053" y="11238"/>
                  <a:pt x="21012" y="11655"/>
                </a:cubicBezTo>
                <a:cubicBezTo>
                  <a:pt x="20993" y="11843"/>
                  <a:pt x="20946" y="12161"/>
                  <a:pt x="20906" y="12362"/>
                </a:cubicBezTo>
                <a:cubicBezTo>
                  <a:pt x="20867" y="12563"/>
                  <a:pt x="20830" y="12761"/>
                  <a:pt x="20826" y="12803"/>
                </a:cubicBezTo>
                <a:cubicBezTo>
                  <a:pt x="20821" y="12845"/>
                  <a:pt x="20800" y="12920"/>
                  <a:pt x="20778" y="12969"/>
                </a:cubicBezTo>
                <a:cubicBezTo>
                  <a:pt x="20756" y="13019"/>
                  <a:pt x="20698" y="13208"/>
                  <a:pt x="20648" y="13391"/>
                </a:cubicBezTo>
                <a:cubicBezTo>
                  <a:pt x="20598" y="13574"/>
                  <a:pt x="20523" y="13781"/>
                  <a:pt x="20481" y="13851"/>
                </a:cubicBezTo>
                <a:cubicBezTo>
                  <a:pt x="20439" y="13920"/>
                  <a:pt x="20404" y="14013"/>
                  <a:pt x="20404" y="14056"/>
                </a:cubicBezTo>
                <a:cubicBezTo>
                  <a:pt x="20404" y="14100"/>
                  <a:pt x="20372" y="14188"/>
                  <a:pt x="20333" y="14254"/>
                </a:cubicBezTo>
                <a:cubicBezTo>
                  <a:pt x="20240" y="14408"/>
                  <a:pt x="20227" y="14347"/>
                  <a:pt x="20215" y="13657"/>
                </a:cubicBezTo>
                <a:lnTo>
                  <a:pt x="20206" y="13125"/>
                </a:lnTo>
                <a:lnTo>
                  <a:pt x="18955" y="13092"/>
                </a:lnTo>
                <a:lnTo>
                  <a:pt x="17704" y="13061"/>
                </a:lnTo>
                <a:lnTo>
                  <a:pt x="17695" y="8440"/>
                </a:lnTo>
                <a:cubicBezTo>
                  <a:pt x="17690" y="5899"/>
                  <a:pt x="17694" y="3783"/>
                  <a:pt x="17704" y="3735"/>
                </a:cubicBezTo>
                <a:cubicBezTo>
                  <a:pt x="17707" y="3720"/>
                  <a:pt x="17712" y="3709"/>
                  <a:pt x="17720" y="3704"/>
                </a:cubicBezTo>
                <a:cubicBezTo>
                  <a:pt x="17725" y="3701"/>
                  <a:pt x="17731" y="3699"/>
                  <a:pt x="17739" y="3702"/>
                </a:cubicBezTo>
                <a:close/>
                <a:moveTo>
                  <a:pt x="15484" y="4251"/>
                </a:moveTo>
                <a:lnTo>
                  <a:pt x="12953" y="4255"/>
                </a:lnTo>
                <a:cubicBezTo>
                  <a:pt x="10807" y="4259"/>
                  <a:pt x="10382" y="4276"/>
                  <a:pt x="10276" y="4357"/>
                </a:cubicBezTo>
                <a:cubicBezTo>
                  <a:pt x="10270" y="4362"/>
                  <a:pt x="10263" y="4365"/>
                  <a:pt x="10256" y="4369"/>
                </a:cubicBezTo>
                <a:cubicBezTo>
                  <a:pt x="10250" y="4373"/>
                  <a:pt x="10243" y="4376"/>
                  <a:pt x="10237" y="4380"/>
                </a:cubicBezTo>
                <a:cubicBezTo>
                  <a:pt x="10174" y="4420"/>
                  <a:pt x="10105" y="4453"/>
                  <a:pt x="10067" y="4453"/>
                </a:cubicBezTo>
                <a:cubicBezTo>
                  <a:pt x="9973" y="4453"/>
                  <a:pt x="9453" y="4914"/>
                  <a:pt x="9347" y="5091"/>
                </a:cubicBezTo>
                <a:cubicBezTo>
                  <a:pt x="9309" y="5154"/>
                  <a:pt x="9278" y="5242"/>
                  <a:pt x="9278" y="5286"/>
                </a:cubicBezTo>
                <a:cubicBezTo>
                  <a:pt x="9278" y="5331"/>
                  <a:pt x="9254" y="5404"/>
                  <a:pt x="9224" y="5448"/>
                </a:cubicBezTo>
                <a:cubicBezTo>
                  <a:pt x="9161" y="5544"/>
                  <a:pt x="9002" y="6141"/>
                  <a:pt x="8976" y="6380"/>
                </a:cubicBezTo>
                <a:cubicBezTo>
                  <a:pt x="8966" y="6471"/>
                  <a:pt x="8930" y="6786"/>
                  <a:pt x="8897" y="7078"/>
                </a:cubicBezTo>
                <a:cubicBezTo>
                  <a:pt x="8878" y="7240"/>
                  <a:pt x="8865" y="7419"/>
                  <a:pt x="8855" y="7685"/>
                </a:cubicBezTo>
                <a:cubicBezTo>
                  <a:pt x="8851" y="7847"/>
                  <a:pt x="8847" y="8014"/>
                  <a:pt x="8843" y="8228"/>
                </a:cubicBezTo>
                <a:cubicBezTo>
                  <a:pt x="8840" y="8456"/>
                  <a:pt x="8836" y="8717"/>
                  <a:pt x="8833" y="8982"/>
                </a:cubicBezTo>
                <a:cubicBezTo>
                  <a:pt x="8831" y="9327"/>
                  <a:pt x="8829" y="9722"/>
                  <a:pt x="8827" y="10221"/>
                </a:cubicBezTo>
                <a:cubicBezTo>
                  <a:pt x="8823" y="11658"/>
                  <a:pt x="8832" y="12846"/>
                  <a:pt x="8847" y="12863"/>
                </a:cubicBezTo>
                <a:cubicBezTo>
                  <a:pt x="8862" y="12880"/>
                  <a:pt x="8884" y="13022"/>
                  <a:pt x="8898" y="13177"/>
                </a:cubicBezTo>
                <a:cubicBezTo>
                  <a:pt x="8914" y="13362"/>
                  <a:pt x="8934" y="13527"/>
                  <a:pt x="8966" y="13695"/>
                </a:cubicBezTo>
                <a:cubicBezTo>
                  <a:pt x="8969" y="13711"/>
                  <a:pt x="8975" y="13727"/>
                  <a:pt x="8977" y="13742"/>
                </a:cubicBezTo>
                <a:cubicBezTo>
                  <a:pt x="8978" y="13746"/>
                  <a:pt x="8978" y="13749"/>
                  <a:pt x="8978" y="13753"/>
                </a:cubicBezTo>
                <a:cubicBezTo>
                  <a:pt x="9011" y="13918"/>
                  <a:pt x="9053" y="14089"/>
                  <a:pt x="9111" y="14289"/>
                </a:cubicBezTo>
                <a:cubicBezTo>
                  <a:pt x="9169" y="14490"/>
                  <a:pt x="9239" y="14737"/>
                  <a:pt x="9267" y="14838"/>
                </a:cubicBezTo>
                <a:cubicBezTo>
                  <a:pt x="9358" y="15156"/>
                  <a:pt x="9778" y="15596"/>
                  <a:pt x="10137" y="15748"/>
                </a:cubicBezTo>
                <a:cubicBezTo>
                  <a:pt x="10241" y="15792"/>
                  <a:pt x="10502" y="15851"/>
                  <a:pt x="10717" y="15879"/>
                </a:cubicBezTo>
                <a:cubicBezTo>
                  <a:pt x="11294" y="15955"/>
                  <a:pt x="13147" y="15959"/>
                  <a:pt x="13627" y="15886"/>
                </a:cubicBezTo>
                <a:cubicBezTo>
                  <a:pt x="14084" y="15815"/>
                  <a:pt x="14460" y="15698"/>
                  <a:pt x="14514" y="15609"/>
                </a:cubicBezTo>
                <a:cubicBezTo>
                  <a:pt x="14533" y="15578"/>
                  <a:pt x="14574" y="15553"/>
                  <a:pt x="14606" y="15553"/>
                </a:cubicBezTo>
                <a:cubicBezTo>
                  <a:pt x="14638" y="15553"/>
                  <a:pt x="14747" y="15476"/>
                  <a:pt x="14849" y="15383"/>
                </a:cubicBezTo>
                <a:cubicBezTo>
                  <a:pt x="15037" y="15211"/>
                  <a:pt x="15331" y="14617"/>
                  <a:pt x="15331" y="14408"/>
                </a:cubicBezTo>
                <a:cubicBezTo>
                  <a:pt x="15331" y="14352"/>
                  <a:pt x="15354" y="14270"/>
                  <a:pt x="15382" y="14227"/>
                </a:cubicBezTo>
                <a:cubicBezTo>
                  <a:pt x="15411" y="14183"/>
                  <a:pt x="15434" y="14065"/>
                  <a:pt x="15432" y="13963"/>
                </a:cubicBezTo>
                <a:cubicBezTo>
                  <a:pt x="15430" y="13861"/>
                  <a:pt x="15441" y="13739"/>
                  <a:pt x="15457" y="13693"/>
                </a:cubicBezTo>
                <a:cubicBezTo>
                  <a:pt x="15473" y="13646"/>
                  <a:pt x="15488" y="12609"/>
                  <a:pt x="15490" y="11389"/>
                </a:cubicBezTo>
                <a:lnTo>
                  <a:pt x="15493" y="9171"/>
                </a:lnTo>
                <a:lnTo>
                  <a:pt x="15400" y="9171"/>
                </a:lnTo>
                <a:lnTo>
                  <a:pt x="13734" y="9188"/>
                </a:lnTo>
                <a:lnTo>
                  <a:pt x="11960" y="9205"/>
                </a:lnTo>
                <a:lnTo>
                  <a:pt x="11960" y="10269"/>
                </a:lnTo>
                <a:cubicBezTo>
                  <a:pt x="11960" y="10872"/>
                  <a:pt x="11960" y="11387"/>
                  <a:pt x="11960" y="11414"/>
                </a:cubicBezTo>
                <a:cubicBezTo>
                  <a:pt x="11960" y="11442"/>
                  <a:pt x="12358" y="11485"/>
                  <a:pt x="12845" y="11508"/>
                </a:cubicBezTo>
                <a:cubicBezTo>
                  <a:pt x="13332" y="11531"/>
                  <a:pt x="13747" y="11568"/>
                  <a:pt x="13769" y="11593"/>
                </a:cubicBezTo>
                <a:cubicBezTo>
                  <a:pt x="13791" y="11618"/>
                  <a:pt x="13809" y="11765"/>
                  <a:pt x="13809" y="11919"/>
                </a:cubicBezTo>
                <a:cubicBezTo>
                  <a:pt x="13809" y="12126"/>
                  <a:pt x="13790" y="12214"/>
                  <a:pt x="13704" y="12375"/>
                </a:cubicBezTo>
                <a:cubicBezTo>
                  <a:pt x="13690" y="12404"/>
                  <a:pt x="13675" y="12434"/>
                  <a:pt x="13654" y="12468"/>
                </a:cubicBezTo>
                <a:cubicBezTo>
                  <a:pt x="13652" y="12472"/>
                  <a:pt x="13650" y="12475"/>
                  <a:pt x="13648" y="12479"/>
                </a:cubicBezTo>
                <a:cubicBezTo>
                  <a:pt x="13485" y="12760"/>
                  <a:pt x="13428" y="12867"/>
                  <a:pt x="13124" y="12905"/>
                </a:cubicBezTo>
                <a:cubicBezTo>
                  <a:pt x="13112" y="12911"/>
                  <a:pt x="13095" y="12916"/>
                  <a:pt x="13067" y="12921"/>
                </a:cubicBezTo>
                <a:cubicBezTo>
                  <a:pt x="12982" y="12938"/>
                  <a:pt x="12823" y="12949"/>
                  <a:pt x="12604" y="12955"/>
                </a:cubicBezTo>
                <a:cubicBezTo>
                  <a:pt x="12494" y="12958"/>
                  <a:pt x="12369" y="12961"/>
                  <a:pt x="12232" y="12961"/>
                </a:cubicBezTo>
                <a:cubicBezTo>
                  <a:pt x="12094" y="12961"/>
                  <a:pt x="11970" y="12958"/>
                  <a:pt x="11860" y="12955"/>
                </a:cubicBezTo>
                <a:cubicBezTo>
                  <a:pt x="11641" y="12949"/>
                  <a:pt x="11482" y="12938"/>
                  <a:pt x="11396" y="12921"/>
                </a:cubicBezTo>
                <a:cubicBezTo>
                  <a:pt x="11372" y="12917"/>
                  <a:pt x="11355" y="12912"/>
                  <a:pt x="11343" y="12907"/>
                </a:cubicBezTo>
                <a:cubicBezTo>
                  <a:pt x="11130" y="12891"/>
                  <a:pt x="11038" y="12862"/>
                  <a:pt x="10976" y="12809"/>
                </a:cubicBezTo>
                <a:cubicBezTo>
                  <a:pt x="10825" y="12681"/>
                  <a:pt x="10582" y="12196"/>
                  <a:pt x="10582" y="12021"/>
                </a:cubicBezTo>
                <a:cubicBezTo>
                  <a:pt x="10582" y="11957"/>
                  <a:pt x="10567" y="11886"/>
                  <a:pt x="10547" y="11863"/>
                </a:cubicBezTo>
                <a:cubicBezTo>
                  <a:pt x="10525" y="11838"/>
                  <a:pt x="10510" y="11167"/>
                  <a:pt x="10510" y="10069"/>
                </a:cubicBezTo>
                <a:cubicBezTo>
                  <a:pt x="10510" y="8972"/>
                  <a:pt x="10525" y="8299"/>
                  <a:pt x="10547" y="8273"/>
                </a:cubicBezTo>
                <a:cubicBezTo>
                  <a:pt x="10567" y="8251"/>
                  <a:pt x="10582" y="8166"/>
                  <a:pt x="10582" y="8084"/>
                </a:cubicBezTo>
                <a:cubicBezTo>
                  <a:pt x="10582" y="8039"/>
                  <a:pt x="10609" y="7957"/>
                  <a:pt x="10646" y="7864"/>
                </a:cubicBezTo>
                <a:cubicBezTo>
                  <a:pt x="10649" y="7854"/>
                  <a:pt x="10651" y="7845"/>
                  <a:pt x="10655" y="7835"/>
                </a:cubicBezTo>
                <a:cubicBezTo>
                  <a:pt x="10662" y="7814"/>
                  <a:pt x="10672" y="7793"/>
                  <a:pt x="10681" y="7772"/>
                </a:cubicBezTo>
                <a:cubicBezTo>
                  <a:pt x="10690" y="7751"/>
                  <a:pt x="10703" y="7731"/>
                  <a:pt x="10714" y="7710"/>
                </a:cubicBezTo>
                <a:cubicBezTo>
                  <a:pt x="10796" y="7538"/>
                  <a:pt x="10893" y="7377"/>
                  <a:pt x="10933" y="7377"/>
                </a:cubicBezTo>
                <a:cubicBezTo>
                  <a:pt x="10954" y="7377"/>
                  <a:pt x="10991" y="7336"/>
                  <a:pt x="11013" y="7286"/>
                </a:cubicBezTo>
                <a:cubicBezTo>
                  <a:pt x="11037" y="7234"/>
                  <a:pt x="11093" y="7209"/>
                  <a:pt x="11146" y="7228"/>
                </a:cubicBezTo>
                <a:cubicBezTo>
                  <a:pt x="11196" y="7245"/>
                  <a:pt x="11315" y="7221"/>
                  <a:pt x="11409" y="7172"/>
                </a:cubicBezTo>
                <a:cubicBezTo>
                  <a:pt x="11542" y="7102"/>
                  <a:pt x="12012" y="7082"/>
                  <a:pt x="13555" y="7080"/>
                </a:cubicBezTo>
                <a:lnTo>
                  <a:pt x="15396" y="7078"/>
                </a:lnTo>
                <a:cubicBezTo>
                  <a:pt x="15454" y="7074"/>
                  <a:pt x="15518" y="7071"/>
                  <a:pt x="15520" y="7068"/>
                </a:cubicBezTo>
                <a:cubicBezTo>
                  <a:pt x="15522" y="7066"/>
                  <a:pt x="15524" y="7054"/>
                  <a:pt x="15526" y="7034"/>
                </a:cubicBezTo>
                <a:cubicBezTo>
                  <a:pt x="15531" y="6974"/>
                  <a:pt x="15536" y="6837"/>
                  <a:pt x="15540" y="6650"/>
                </a:cubicBezTo>
                <a:cubicBezTo>
                  <a:pt x="15540" y="6649"/>
                  <a:pt x="15540" y="6648"/>
                  <a:pt x="15540" y="6648"/>
                </a:cubicBezTo>
                <a:cubicBezTo>
                  <a:pt x="15541" y="6595"/>
                  <a:pt x="15541" y="6523"/>
                  <a:pt x="15542" y="6463"/>
                </a:cubicBezTo>
                <a:cubicBezTo>
                  <a:pt x="15544" y="6172"/>
                  <a:pt x="15541" y="5719"/>
                  <a:pt x="15529" y="5265"/>
                </a:cubicBezTo>
                <a:lnTo>
                  <a:pt x="15505" y="4278"/>
                </a:lnTo>
                <a:cubicBezTo>
                  <a:pt x="15502" y="4270"/>
                  <a:pt x="15499" y="4262"/>
                  <a:pt x="15495" y="4257"/>
                </a:cubicBezTo>
                <a:cubicBezTo>
                  <a:pt x="15494" y="4255"/>
                  <a:pt x="15487" y="4253"/>
                  <a:pt x="15484" y="4251"/>
                </a:cubicBezTo>
                <a:close/>
                <a:moveTo>
                  <a:pt x="12974" y="4353"/>
                </a:moveTo>
                <a:lnTo>
                  <a:pt x="15457" y="4353"/>
                </a:lnTo>
                <a:lnTo>
                  <a:pt x="15457" y="5683"/>
                </a:lnTo>
                <a:lnTo>
                  <a:pt x="15457" y="7012"/>
                </a:lnTo>
                <a:lnTo>
                  <a:pt x="13283" y="7053"/>
                </a:lnTo>
                <a:cubicBezTo>
                  <a:pt x="12087" y="7076"/>
                  <a:pt x="11056" y="7115"/>
                  <a:pt x="10992" y="7142"/>
                </a:cubicBezTo>
                <a:cubicBezTo>
                  <a:pt x="10927" y="7170"/>
                  <a:pt x="10805" y="7304"/>
                  <a:pt x="10720" y="7442"/>
                </a:cubicBezTo>
                <a:cubicBezTo>
                  <a:pt x="10476" y="7835"/>
                  <a:pt x="10457" y="8035"/>
                  <a:pt x="10457" y="10103"/>
                </a:cubicBezTo>
                <a:lnTo>
                  <a:pt x="10457" y="11863"/>
                </a:lnTo>
                <a:lnTo>
                  <a:pt x="10556" y="12240"/>
                </a:lnTo>
                <a:cubicBezTo>
                  <a:pt x="10675" y="12683"/>
                  <a:pt x="10737" y="12766"/>
                  <a:pt x="11086" y="12957"/>
                </a:cubicBezTo>
                <a:cubicBezTo>
                  <a:pt x="11333" y="13092"/>
                  <a:pt x="11403" y="13100"/>
                  <a:pt x="12298" y="13071"/>
                </a:cubicBezTo>
                <a:cubicBezTo>
                  <a:pt x="12819" y="13054"/>
                  <a:pt x="13310" y="13018"/>
                  <a:pt x="13388" y="12992"/>
                </a:cubicBezTo>
                <a:cubicBezTo>
                  <a:pt x="13601" y="12920"/>
                  <a:pt x="13826" y="12479"/>
                  <a:pt x="13856" y="12075"/>
                </a:cubicBezTo>
                <a:cubicBezTo>
                  <a:pt x="13869" y="11904"/>
                  <a:pt x="13864" y="11691"/>
                  <a:pt x="13845" y="11599"/>
                </a:cubicBezTo>
                <a:lnTo>
                  <a:pt x="13810" y="11431"/>
                </a:lnTo>
                <a:lnTo>
                  <a:pt x="12984" y="11425"/>
                </a:lnTo>
                <a:cubicBezTo>
                  <a:pt x="12531" y="11421"/>
                  <a:pt x="12127" y="11413"/>
                  <a:pt x="12087" y="11408"/>
                </a:cubicBezTo>
                <a:cubicBezTo>
                  <a:pt x="12017" y="11399"/>
                  <a:pt x="12014" y="11351"/>
                  <a:pt x="12014" y="10335"/>
                </a:cubicBezTo>
                <a:lnTo>
                  <a:pt x="12014" y="9271"/>
                </a:lnTo>
                <a:lnTo>
                  <a:pt x="13718" y="9271"/>
                </a:lnTo>
                <a:lnTo>
                  <a:pt x="15421" y="9271"/>
                </a:lnTo>
                <a:lnTo>
                  <a:pt x="15421" y="11398"/>
                </a:lnTo>
                <a:cubicBezTo>
                  <a:pt x="15420" y="13660"/>
                  <a:pt x="15405" y="14003"/>
                  <a:pt x="15294" y="14289"/>
                </a:cubicBezTo>
                <a:cubicBezTo>
                  <a:pt x="15255" y="14389"/>
                  <a:pt x="15233" y="14488"/>
                  <a:pt x="15245" y="14509"/>
                </a:cubicBezTo>
                <a:cubicBezTo>
                  <a:pt x="15285" y="14583"/>
                  <a:pt x="14934" y="15137"/>
                  <a:pt x="14721" y="15337"/>
                </a:cubicBezTo>
                <a:cubicBezTo>
                  <a:pt x="14424" y="15616"/>
                  <a:pt x="14326" y="15651"/>
                  <a:pt x="13627" y="15753"/>
                </a:cubicBezTo>
                <a:cubicBezTo>
                  <a:pt x="13269" y="15804"/>
                  <a:pt x="11099" y="15817"/>
                  <a:pt x="10619" y="15769"/>
                </a:cubicBezTo>
                <a:cubicBezTo>
                  <a:pt x="10439" y="15751"/>
                  <a:pt x="10078" y="15621"/>
                  <a:pt x="10021" y="15553"/>
                </a:cubicBezTo>
                <a:cubicBezTo>
                  <a:pt x="10001" y="15529"/>
                  <a:pt x="9918" y="15470"/>
                  <a:pt x="9835" y="15422"/>
                </a:cubicBezTo>
                <a:cubicBezTo>
                  <a:pt x="9635" y="15307"/>
                  <a:pt x="9309" y="14745"/>
                  <a:pt x="9173" y="14281"/>
                </a:cubicBezTo>
                <a:cubicBezTo>
                  <a:pt x="9113" y="14075"/>
                  <a:pt x="9072" y="13893"/>
                  <a:pt x="9081" y="13875"/>
                </a:cubicBezTo>
                <a:cubicBezTo>
                  <a:pt x="9091" y="13858"/>
                  <a:pt x="9074" y="13808"/>
                  <a:pt x="9045" y="13763"/>
                </a:cubicBezTo>
                <a:cubicBezTo>
                  <a:pt x="9016" y="13719"/>
                  <a:pt x="9001" y="13639"/>
                  <a:pt x="9012" y="13587"/>
                </a:cubicBezTo>
                <a:cubicBezTo>
                  <a:pt x="9023" y="13534"/>
                  <a:pt x="9013" y="13447"/>
                  <a:pt x="8990" y="13395"/>
                </a:cubicBezTo>
                <a:cubicBezTo>
                  <a:pt x="8912" y="13223"/>
                  <a:pt x="8897" y="12683"/>
                  <a:pt x="8898" y="9970"/>
                </a:cubicBezTo>
                <a:cubicBezTo>
                  <a:pt x="8899" y="6854"/>
                  <a:pt x="8913" y="6672"/>
                  <a:pt x="9222" y="5660"/>
                </a:cubicBezTo>
                <a:cubicBezTo>
                  <a:pt x="9291" y="5435"/>
                  <a:pt x="9501" y="5051"/>
                  <a:pt x="9556" y="5051"/>
                </a:cubicBezTo>
                <a:cubicBezTo>
                  <a:pt x="9582" y="5051"/>
                  <a:pt x="9604" y="5021"/>
                  <a:pt x="9604" y="4985"/>
                </a:cubicBezTo>
                <a:cubicBezTo>
                  <a:pt x="9604" y="4920"/>
                  <a:pt x="9804" y="4736"/>
                  <a:pt x="10021" y="4600"/>
                </a:cubicBezTo>
                <a:cubicBezTo>
                  <a:pt x="10411" y="4356"/>
                  <a:pt x="10445" y="4353"/>
                  <a:pt x="12974" y="4353"/>
                </a:cubicBezTo>
                <a:close/>
                <a:moveTo>
                  <a:pt x="2488" y="5118"/>
                </a:moveTo>
                <a:cubicBezTo>
                  <a:pt x="2467" y="5118"/>
                  <a:pt x="2431" y="5151"/>
                  <a:pt x="2385" y="5203"/>
                </a:cubicBezTo>
                <a:cubicBezTo>
                  <a:pt x="2354" y="5238"/>
                  <a:pt x="2321" y="5280"/>
                  <a:pt x="2282" y="5334"/>
                </a:cubicBezTo>
                <a:cubicBezTo>
                  <a:pt x="2137" y="5536"/>
                  <a:pt x="1943" y="5858"/>
                  <a:pt x="1754" y="6207"/>
                </a:cubicBezTo>
                <a:cubicBezTo>
                  <a:pt x="1628" y="6440"/>
                  <a:pt x="1504" y="6685"/>
                  <a:pt x="1398" y="6914"/>
                </a:cubicBezTo>
                <a:cubicBezTo>
                  <a:pt x="1345" y="7028"/>
                  <a:pt x="1297" y="7139"/>
                  <a:pt x="1255" y="7242"/>
                </a:cubicBezTo>
                <a:cubicBezTo>
                  <a:pt x="1096" y="7634"/>
                  <a:pt x="1069" y="7715"/>
                  <a:pt x="886" y="8352"/>
                </a:cubicBezTo>
                <a:cubicBezTo>
                  <a:pt x="822" y="8578"/>
                  <a:pt x="755" y="8803"/>
                  <a:pt x="739" y="8851"/>
                </a:cubicBezTo>
                <a:cubicBezTo>
                  <a:pt x="731" y="8875"/>
                  <a:pt x="722" y="8918"/>
                  <a:pt x="715" y="8968"/>
                </a:cubicBezTo>
                <a:cubicBezTo>
                  <a:pt x="709" y="9018"/>
                  <a:pt x="704" y="9074"/>
                  <a:pt x="702" y="9126"/>
                </a:cubicBezTo>
                <a:cubicBezTo>
                  <a:pt x="700" y="9177"/>
                  <a:pt x="693" y="9234"/>
                  <a:pt x="684" y="9286"/>
                </a:cubicBezTo>
                <a:cubicBezTo>
                  <a:pt x="674" y="9337"/>
                  <a:pt x="663" y="9382"/>
                  <a:pt x="651" y="9408"/>
                </a:cubicBezTo>
                <a:cubicBezTo>
                  <a:pt x="627" y="9461"/>
                  <a:pt x="615" y="9504"/>
                  <a:pt x="626" y="9504"/>
                </a:cubicBezTo>
                <a:cubicBezTo>
                  <a:pt x="636" y="9504"/>
                  <a:pt x="628" y="9616"/>
                  <a:pt x="608" y="9753"/>
                </a:cubicBezTo>
                <a:cubicBezTo>
                  <a:pt x="583" y="9918"/>
                  <a:pt x="567" y="10281"/>
                  <a:pt x="561" y="10639"/>
                </a:cubicBezTo>
                <a:cubicBezTo>
                  <a:pt x="558" y="10818"/>
                  <a:pt x="559" y="10994"/>
                  <a:pt x="562" y="11146"/>
                </a:cubicBezTo>
                <a:cubicBezTo>
                  <a:pt x="564" y="11222"/>
                  <a:pt x="566" y="11293"/>
                  <a:pt x="569" y="11352"/>
                </a:cubicBezTo>
                <a:cubicBezTo>
                  <a:pt x="572" y="11412"/>
                  <a:pt x="576" y="11460"/>
                  <a:pt x="580" y="11497"/>
                </a:cubicBezTo>
                <a:cubicBezTo>
                  <a:pt x="597" y="11625"/>
                  <a:pt x="619" y="11820"/>
                  <a:pt x="628" y="11930"/>
                </a:cubicBezTo>
                <a:cubicBezTo>
                  <a:pt x="637" y="12039"/>
                  <a:pt x="663" y="12215"/>
                  <a:pt x="686" y="12321"/>
                </a:cubicBezTo>
                <a:cubicBezTo>
                  <a:pt x="708" y="12426"/>
                  <a:pt x="720" y="12527"/>
                  <a:pt x="711" y="12543"/>
                </a:cubicBezTo>
                <a:cubicBezTo>
                  <a:pt x="709" y="12546"/>
                  <a:pt x="709" y="12553"/>
                  <a:pt x="710" y="12564"/>
                </a:cubicBezTo>
                <a:cubicBezTo>
                  <a:pt x="711" y="12574"/>
                  <a:pt x="713" y="12588"/>
                  <a:pt x="716" y="12605"/>
                </a:cubicBezTo>
                <a:cubicBezTo>
                  <a:pt x="723" y="12640"/>
                  <a:pt x="733" y="12686"/>
                  <a:pt x="747" y="12743"/>
                </a:cubicBezTo>
                <a:cubicBezTo>
                  <a:pt x="775" y="12856"/>
                  <a:pt x="818" y="13007"/>
                  <a:pt x="865" y="13171"/>
                </a:cubicBezTo>
                <a:cubicBezTo>
                  <a:pt x="960" y="13499"/>
                  <a:pt x="1078" y="13877"/>
                  <a:pt x="1161" y="14100"/>
                </a:cubicBezTo>
                <a:cubicBezTo>
                  <a:pt x="1240" y="14313"/>
                  <a:pt x="1305" y="14510"/>
                  <a:pt x="1305" y="14539"/>
                </a:cubicBezTo>
                <a:cubicBezTo>
                  <a:pt x="1305" y="14544"/>
                  <a:pt x="1308" y="14554"/>
                  <a:pt x="1313" y="14568"/>
                </a:cubicBezTo>
                <a:cubicBezTo>
                  <a:pt x="1328" y="14609"/>
                  <a:pt x="1366" y="14689"/>
                  <a:pt x="1417" y="14788"/>
                </a:cubicBezTo>
                <a:cubicBezTo>
                  <a:pt x="1589" y="15120"/>
                  <a:pt x="1918" y="15697"/>
                  <a:pt x="2123" y="16019"/>
                </a:cubicBezTo>
                <a:cubicBezTo>
                  <a:pt x="2164" y="16083"/>
                  <a:pt x="2200" y="16137"/>
                  <a:pt x="2229" y="16177"/>
                </a:cubicBezTo>
                <a:cubicBezTo>
                  <a:pt x="2348" y="16343"/>
                  <a:pt x="2460" y="16470"/>
                  <a:pt x="2476" y="16461"/>
                </a:cubicBezTo>
                <a:cubicBezTo>
                  <a:pt x="2482" y="16458"/>
                  <a:pt x="2488" y="16279"/>
                  <a:pt x="2493" y="15967"/>
                </a:cubicBezTo>
                <a:cubicBezTo>
                  <a:pt x="2498" y="15655"/>
                  <a:pt x="2503" y="15210"/>
                  <a:pt x="2506" y="14678"/>
                </a:cubicBezTo>
                <a:cubicBezTo>
                  <a:pt x="2506" y="14672"/>
                  <a:pt x="2506" y="14666"/>
                  <a:pt x="2506" y="14661"/>
                </a:cubicBezTo>
                <a:cubicBezTo>
                  <a:pt x="2514" y="13598"/>
                  <a:pt x="2518" y="12190"/>
                  <a:pt x="2520" y="10780"/>
                </a:cubicBezTo>
                <a:cubicBezTo>
                  <a:pt x="2522" y="9364"/>
                  <a:pt x="2521" y="7948"/>
                  <a:pt x="2516" y="6887"/>
                </a:cubicBezTo>
                <a:cubicBezTo>
                  <a:pt x="2512" y="6091"/>
                  <a:pt x="2505" y="5493"/>
                  <a:pt x="2497" y="5245"/>
                </a:cubicBezTo>
                <a:cubicBezTo>
                  <a:pt x="2495" y="5161"/>
                  <a:pt x="2491" y="5118"/>
                  <a:pt x="2488" y="5118"/>
                </a:cubicBezTo>
                <a:close/>
                <a:moveTo>
                  <a:pt x="2386" y="5502"/>
                </a:moveTo>
                <a:cubicBezTo>
                  <a:pt x="2446" y="5508"/>
                  <a:pt x="2447" y="5853"/>
                  <a:pt x="2455" y="10764"/>
                </a:cubicBezTo>
                <a:cubicBezTo>
                  <a:pt x="2461" y="13668"/>
                  <a:pt x="2452" y="16064"/>
                  <a:pt x="2437" y="16089"/>
                </a:cubicBezTo>
                <a:cubicBezTo>
                  <a:pt x="2395" y="16159"/>
                  <a:pt x="2312" y="16087"/>
                  <a:pt x="2192" y="15879"/>
                </a:cubicBezTo>
                <a:cubicBezTo>
                  <a:pt x="2133" y="15776"/>
                  <a:pt x="2070" y="15692"/>
                  <a:pt x="2054" y="15692"/>
                </a:cubicBezTo>
                <a:cubicBezTo>
                  <a:pt x="2038" y="15693"/>
                  <a:pt x="1981" y="15592"/>
                  <a:pt x="1927" y="15470"/>
                </a:cubicBezTo>
                <a:cubicBezTo>
                  <a:pt x="1874" y="15348"/>
                  <a:pt x="1729" y="15068"/>
                  <a:pt x="1604" y="14846"/>
                </a:cubicBezTo>
                <a:cubicBezTo>
                  <a:pt x="1479" y="14625"/>
                  <a:pt x="1377" y="14403"/>
                  <a:pt x="1377" y="14354"/>
                </a:cubicBezTo>
                <a:cubicBezTo>
                  <a:pt x="1377" y="14304"/>
                  <a:pt x="1335" y="14183"/>
                  <a:pt x="1283" y="14083"/>
                </a:cubicBezTo>
                <a:cubicBezTo>
                  <a:pt x="1188" y="13900"/>
                  <a:pt x="1123" y="13699"/>
                  <a:pt x="896" y="12861"/>
                </a:cubicBezTo>
                <a:cubicBezTo>
                  <a:pt x="720" y="12217"/>
                  <a:pt x="659" y="11895"/>
                  <a:pt x="672" y="11682"/>
                </a:cubicBezTo>
                <a:cubicBezTo>
                  <a:pt x="678" y="11582"/>
                  <a:pt x="668" y="11483"/>
                  <a:pt x="650" y="11462"/>
                </a:cubicBezTo>
                <a:cubicBezTo>
                  <a:pt x="608" y="11416"/>
                  <a:pt x="604" y="10190"/>
                  <a:pt x="645" y="10144"/>
                </a:cubicBezTo>
                <a:cubicBezTo>
                  <a:pt x="661" y="10126"/>
                  <a:pt x="679" y="9982"/>
                  <a:pt x="684" y="9826"/>
                </a:cubicBezTo>
                <a:cubicBezTo>
                  <a:pt x="689" y="9670"/>
                  <a:pt x="710" y="9505"/>
                  <a:pt x="731" y="9458"/>
                </a:cubicBezTo>
                <a:cubicBezTo>
                  <a:pt x="752" y="9412"/>
                  <a:pt x="760" y="9330"/>
                  <a:pt x="749" y="9277"/>
                </a:cubicBezTo>
                <a:cubicBezTo>
                  <a:pt x="738" y="9225"/>
                  <a:pt x="753" y="9145"/>
                  <a:pt x="782" y="9101"/>
                </a:cubicBezTo>
                <a:cubicBezTo>
                  <a:pt x="811" y="9056"/>
                  <a:pt x="828" y="9007"/>
                  <a:pt x="820" y="8990"/>
                </a:cubicBezTo>
                <a:cubicBezTo>
                  <a:pt x="796" y="8947"/>
                  <a:pt x="968" y="8339"/>
                  <a:pt x="1032" y="8242"/>
                </a:cubicBezTo>
                <a:cubicBezTo>
                  <a:pt x="1062" y="8196"/>
                  <a:pt x="1079" y="8136"/>
                  <a:pt x="1069" y="8107"/>
                </a:cubicBezTo>
                <a:cubicBezTo>
                  <a:pt x="1059" y="8078"/>
                  <a:pt x="1108" y="7915"/>
                  <a:pt x="1178" y="7747"/>
                </a:cubicBezTo>
                <a:cubicBezTo>
                  <a:pt x="1248" y="7579"/>
                  <a:pt x="1305" y="7419"/>
                  <a:pt x="1305" y="7392"/>
                </a:cubicBezTo>
                <a:cubicBezTo>
                  <a:pt x="1305" y="7365"/>
                  <a:pt x="1472" y="7029"/>
                  <a:pt x="1678" y="6646"/>
                </a:cubicBezTo>
                <a:cubicBezTo>
                  <a:pt x="1883" y="6262"/>
                  <a:pt x="2064" y="5892"/>
                  <a:pt x="2078" y="5823"/>
                </a:cubicBezTo>
                <a:cubicBezTo>
                  <a:pt x="2092" y="5753"/>
                  <a:pt x="2115" y="5716"/>
                  <a:pt x="2128" y="5739"/>
                </a:cubicBezTo>
                <a:cubicBezTo>
                  <a:pt x="2141" y="5763"/>
                  <a:pt x="2185" y="5726"/>
                  <a:pt x="2226" y="5656"/>
                </a:cubicBezTo>
                <a:cubicBezTo>
                  <a:pt x="2268" y="5586"/>
                  <a:pt x="2334" y="5517"/>
                  <a:pt x="2374" y="5504"/>
                </a:cubicBezTo>
                <a:cubicBezTo>
                  <a:pt x="2378" y="5503"/>
                  <a:pt x="2382" y="5502"/>
                  <a:pt x="2386" y="5502"/>
                </a:cubicBezTo>
                <a:close/>
                <a:moveTo>
                  <a:pt x="4055" y="7178"/>
                </a:moveTo>
                <a:lnTo>
                  <a:pt x="4066" y="8639"/>
                </a:lnTo>
                <a:lnTo>
                  <a:pt x="4078" y="10101"/>
                </a:lnTo>
                <a:lnTo>
                  <a:pt x="5342" y="10101"/>
                </a:lnTo>
                <a:cubicBezTo>
                  <a:pt x="5640" y="10101"/>
                  <a:pt x="5869" y="10101"/>
                  <a:pt x="6046" y="10098"/>
                </a:cubicBezTo>
                <a:cubicBezTo>
                  <a:pt x="6576" y="10091"/>
                  <a:pt x="6640" y="10064"/>
                  <a:pt x="6721" y="9972"/>
                </a:cubicBezTo>
                <a:cubicBezTo>
                  <a:pt x="6813" y="9868"/>
                  <a:pt x="6876" y="9727"/>
                  <a:pt x="6918" y="9514"/>
                </a:cubicBezTo>
                <a:cubicBezTo>
                  <a:pt x="6929" y="9461"/>
                  <a:pt x="6939" y="9402"/>
                  <a:pt x="6947" y="9340"/>
                </a:cubicBezTo>
                <a:cubicBezTo>
                  <a:pt x="6963" y="9214"/>
                  <a:pt x="6974" y="9071"/>
                  <a:pt x="6982" y="8901"/>
                </a:cubicBezTo>
                <a:cubicBezTo>
                  <a:pt x="6986" y="8816"/>
                  <a:pt x="6989" y="8724"/>
                  <a:pt x="6991" y="8627"/>
                </a:cubicBezTo>
                <a:cubicBezTo>
                  <a:pt x="6999" y="8234"/>
                  <a:pt x="6973" y="7915"/>
                  <a:pt x="6917" y="7685"/>
                </a:cubicBezTo>
                <a:cubicBezTo>
                  <a:pt x="6908" y="7647"/>
                  <a:pt x="6898" y="7612"/>
                  <a:pt x="6887" y="7579"/>
                </a:cubicBezTo>
                <a:cubicBezTo>
                  <a:pt x="6876" y="7546"/>
                  <a:pt x="6864" y="7516"/>
                  <a:pt x="6852" y="7488"/>
                </a:cubicBezTo>
                <a:cubicBezTo>
                  <a:pt x="6835" y="7450"/>
                  <a:pt x="6819" y="7417"/>
                  <a:pt x="6802" y="7388"/>
                </a:cubicBezTo>
                <a:cubicBezTo>
                  <a:pt x="6793" y="7373"/>
                  <a:pt x="6785" y="7361"/>
                  <a:pt x="6776" y="7348"/>
                </a:cubicBezTo>
                <a:cubicBezTo>
                  <a:pt x="6759" y="7327"/>
                  <a:pt x="6740" y="7308"/>
                  <a:pt x="6719" y="7292"/>
                </a:cubicBezTo>
                <a:cubicBezTo>
                  <a:pt x="6715" y="7289"/>
                  <a:pt x="6712" y="7287"/>
                  <a:pt x="6708" y="7284"/>
                </a:cubicBezTo>
                <a:cubicBezTo>
                  <a:pt x="6694" y="7275"/>
                  <a:pt x="6680" y="7264"/>
                  <a:pt x="6663" y="7257"/>
                </a:cubicBezTo>
                <a:cubicBezTo>
                  <a:pt x="6597" y="7226"/>
                  <a:pt x="6504" y="7208"/>
                  <a:pt x="6363" y="7197"/>
                </a:cubicBezTo>
                <a:cubicBezTo>
                  <a:pt x="6151" y="7179"/>
                  <a:pt x="5829" y="7178"/>
                  <a:pt x="5327" y="7178"/>
                </a:cubicBezTo>
                <a:lnTo>
                  <a:pt x="4055" y="7178"/>
                </a:lnTo>
                <a:close/>
                <a:moveTo>
                  <a:pt x="5969" y="7263"/>
                </a:moveTo>
                <a:cubicBezTo>
                  <a:pt x="6461" y="7266"/>
                  <a:pt x="6571" y="7288"/>
                  <a:pt x="6584" y="7348"/>
                </a:cubicBezTo>
                <a:cubicBezTo>
                  <a:pt x="6595" y="7401"/>
                  <a:pt x="6622" y="7443"/>
                  <a:pt x="6645" y="7444"/>
                </a:cubicBezTo>
                <a:cubicBezTo>
                  <a:pt x="6704" y="7446"/>
                  <a:pt x="6846" y="7736"/>
                  <a:pt x="6862" y="7885"/>
                </a:cubicBezTo>
                <a:cubicBezTo>
                  <a:pt x="6869" y="7953"/>
                  <a:pt x="6887" y="8060"/>
                  <a:pt x="6901" y="8122"/>
                </a:cubicBezTo>
                <a:cubicBezTo>
                  <a:pt x="6930" y="8242"/>
                  <a:pt x="6909" y="9000"/>
                  <a:pt x="6867" y="9354"/>
                </a:cubicBezTo>
                <a:cubicBezTo>
                  <a:pt x="6851" y="9495"/>
                  <a:pt x="6789" y="9646"/>
                  <a:pt x="6693" y="9787"/>
                </a:cubicBezTo>
                <a:lnTo>
                  <a:pt x="6544" y="10003"/>
                </a:lnTo>
                <a:lnTo>
                  <a:pt x="5360" y="10022"/>
                </a:lnTo>
                <a:cubicBezTo>
                  <a:pt x="4708" y="10032"/>
                  <a:pt x="4167" y="10020"/>
                  <a:pt x="4157" y="9990"/>
                </a:cubicBezTo>
                <a:cubicBezTo>
                  <a:pt x="4147" y="9961"/>
                  <a:pt x="4133" y="9337"/>
                  <a:pt x="4126" y="8606"/>
                </a:cubicBezTo>
                <a:lnTo>
                  <a:pt x="4114" y="7278"/>
                </a:lnTo>
                <a:lnTo>
                  <a:pt x="5338" y="7265"/>
                </a:lnTo>
                <a:cubicBezTo>
                  <a:pt x="5598" y="7262"/>
                  <a:pt x="5804" y="7262"/>
                  <a:pt x="5969" y="7263"/>
                </a:cubicBezTo>
                <a:close/>
                <a:moveTo>
                  <a:pt x="36" y="11032"/>
                </a:moveTo>
                <a:cubicBezTo>
                  <a:pt x="30" y="11032"/>
                  <a:pt x="25" y="11145"/>
                  <a:pt x="20" y="11369"/>
                </a:cubicBezTo>
                <a:cubicBezTo>
                  <a:pt x="16" y="11592"/>
                  <a:pt x="12" y="11927"/>
                  <a:pt x="9" y="12370"/>
                </a:cubicBezTo>
                <a:cubicBezTo>
                  <a:pt x="6" y="12814"/>
                  <a:pt x="4" y="13365"/>
                  <a:pt x="2" y="14023"/>
                </a:cubicBezTo>
                <a:cubicBezTo>
                  <a:pt x="1" y="14682"/>
                  <a:pt x="0" y="15446"/>
                  <a:pt x="0" y="16316"/>
                </a:cubicBezTo>
                <a:lnTo>
                  <a:pt x="0" y="21600"/>
                </a:lnTo>
                <a:lnTo>
                  <a:pt x="5243" y="21600"/>
                </a:lnTo>
                <a:cubicBezTo>
                  <a:pt x="6442" y="21600"/>
                  <a:pt x="7420" y="21598"/>
                  <a:pt x="8193" y="21594"/>
                </a:cubicBezTo>
                <a:cubicBezTo>
                  <a:pt x="9351" y="21588"/>
                  <a:pt x="10044" y="21577"/>
                  <a:pt x="10318" y="21561"/>
                </a:cubicBezTo>
                <a:cubicBezTo>
                  <a:pt x="10364" y="21558"/>
                  <a:pt x="10398" y="21555"/>
                  <a:pt x="10420" y="21552"/>
                </a:cubicBezTo>
                <a:cubicBezTo>
                  <a:pt x="10443" y="21549"/>
                  <a:pt x="10454" y="21547"/>
                  <a:pt x="10454" y="21544"/>
                </a:cubicBezTo>
                <a:cubicBezTo>
                  <a:pt x="10454" y="21537"/>
                  <a:pt x="10408" y="21527"/>
                  <a:pt x="10319" y="21519"/>
                </a:cubicBezTo>
                <a:cubicBezTo>
                  <a:pt x="10231" y="21511"/>
                  <a:pt x="10099" y="21504"/>
                  <a:pt x="9925" y="21494"/>
                </a:cubicBezTo>
                <a:cubicBezTo>
                  <a:pt x="9639" y="21478"/>
                  <a:pt x="9371" y="21450"/>
                  <a:pt x="9330" y="21434"/>
                </a:cubicBezTo>
                <a:cubicBezTo>
                  <a:pt x="9309" y="21425"/>
                  <a:pt x="9253" y="21413"/>
                  <a:pt x="9181" y="21400"/>
                </a:cubicBezTo>
                <a:cubicBezTo>
                  <a:pt x="9109" y="21388"/>
                  <a:pt x="9020" y="21376"/>
                  <a:pt x="8931" y="21365"/>
                </a:cubicBezTo>
                <a:cubicBezTo>
                  <a:pt x="8753" y="21344"/>
                  <a:pt x="8585" y="21313"/>
                  <a:pt x="8558" y="21297"/>
                </a:cubicBezTo>
                <a:cubicBezTo>
                  <a:pt x="8530" y="21280"/>
                  <a:pt x="8408" y="21250"/>
                  <a:pt x="8286" y="21230"/>
                </a:cubicBezTo>
                <a:cubicBezTo>
                  <a:pt x="8163" y="21210"/>
                  <a:pt x="8039" y="21180"/>
                  <a:pt x="8010" y="21161"/>
                </a:cubicBezTo>
                <a:cubicBezTo>
                  <a:pt x="7981" y="21143"/>
                  <a:pt x="7843" y="21100"/>
                  <a:pt x="7703" y="21066"/>
                </a:cubicBezTo>
                <a:cubicBezTo>
                  <a:pt x="7325" y="20973"/>
                  <a:pt x="7200" y="20934"/>
                  <a:pt x="7140" y="20891"/>
                </a:cubicBezTo>
                <a:cubicBezTo>
                  <a:pt x="7115" y="20873"/>
                  <a:pt x="7086" y="20856"/>
                  <a:pt x="7021" y="20829"/>
                </a:cubicBezTo>
                <a:cubicBezTo>
                  <a:pt x="6955" y="20802"/>
                  <a:pt x="6853" y="20766"/>
                  <a:pt x="6686" y="20704"/>
                </a:cubicBezTo>
                <a:cubicBezTo>
                  <a:pt x="6626" y="20682"/>
                  <a:pt x="6517" y="20635"/>
                  <a:pt x="6442" y="20600"/>
                </a:cubicBezTo>
                <a:cubicBezTo>
                  <a:pt x="6368" y="20565"/>
                  <a:pt x="6241" y="20508"/>
                  <a:pt x="6161" y="20471"/>
                </a:cubicBezTo>
                <a:cubicBezTo>
                  <a:pt x="5876" y="20341"/>
                  <a:pt x="5707" y="20255"/>
                  <a:pt x="5635" y="20207"/>
                </a:cubicBezTo>
                <a:cubicBezTo>
                  <a:pt x="5595" y="20181"/>
                  <a:pt x="5327" y="20016"/>
                  <a:pt x="5038" y="19841"/>
                </a:cubicBezTo>
                <a:cubicBezTo>
                  <a:pt x="4821" y="19710"/>
                  <a:pt x="4608" y="19574"/>
                  <a:pt x="4493" y="19492"/>
                </a:cubicBezTo>
                <a:cubicBezTo>
                  <a:pt x="4454" y="19465"/>
                  <a:pt x="4427" y="19443"/>
                  <a:pt x="4413" y="19430"/>
                </a:cubicBezTo>
                <a:cubicBezTo>
                  <a:pt x="4372" y="19392"/>
                  <a:pt x="4333" y="19363"/>
                  <a:pt x="4312" y="19355"/>
                </a:cubicBezTo>
                <a:cubicBezTo>
                  <a:pt x="4305" y="19352"/>
                  <a:pt x="4301" y="19353"/>
                  <a:pt x="4299" y="19355"/>
                </a:cubicBezTo>
                <a:cubicBezTo>
                  <a:pt x="4295" y="19360"/>
                  <a:pt x="4284" y="19352"/>
                  <a:pt x="4269" y="19336"/>
                </a:cubicBezTo>
                <a:cubicBezTo>
                  <a:pt x="4254" y="19320"/>
                  <a:pt x="4236" y="19295"/>
                  <a:pt x="4217" y="19266"/>
                </a:cubicBezTo>
                <a:cubicBezTo>
                  <a:pt x="4208" y="19251"/>
                  <a:pt x="4197" y="19237"/>
                  <a:pt x="4186" y="19224"/>
                </a:cubicBezTo>
                <a:cubicBezTo>
                  <a:pt x="4176" y="19211"/>
                  <a:pt x="4165" y="19200"/>
                  <a:pt x="4154" y="19191"/>
                </a:cubicBezTo>
                <a:cubicBezTo>
                  <a:pt x="4131" y="19171"/>
                  <a:pt x="4111" y="19159"/>
                  <a:pt x="4096" y="19160"/>
                </a:cubicBezTo>
                <a:cubicBezTo>
                  <a:pt x="4086" y="19160"/>
                  <a:pt x="4066" y="19149"/>
                  <a:pt x="4038" y="19130"/>
                </a:cubicBezTo>
                <a:cubicBezTo>
                  <a:pt x="3842" y="19002"/>
                  <a:pt x="3256" y="18475"/>
                  <a:pt x="3095" y="18272"/>
                </a:cubicBezTo>
                <a:cubicBezTo>
                  <a:pt x="3052" y="18218"/>
                  <a:pt x="3012" y="18170"/>
                  <a:pt x="2980" y="18135"/>
                </a:cubicBezTo>
                <a:cubicBezTo>
                  <a:pt x="2948" y="18099"/>
                  <a:pt x="2925" y="18077"/>
                  <a:pt x="2919" y="18077"/>
                </a:cubicBezTo>
                <a:cubicBezTo>
                  <a:pt x="2907" y="18077"/>
                  <a:pt x="2829" y="17995"/>
                  <a:pt x="2744" y="17896"/>
                </a:cubicBezTo>
                <a:cubicBezTo>
                  <a:pt x="2660" y="17796"/>
                  <a:pt x="2551" y="17677"/>
                  <a:pt x="2503" y="17630"/>
                </a:cubicBezTo>
                <a:cubicBezTo>
                  <a:pt x="2382" y="17510"/>
                  <a:pt x="2148" y="17182"/>
                  <a:pt x="1902" y="16811"/>
                </a:cubicBezTo>
                <a:cubicBezTo>
                  <a:pt x="1656" y="16439"/>
                  <a:pt x="1399" y="16022"/>
                  <a:pt x="1232" y="15721"/>
                </a:cubicBezTo>
                <a:cubicBezTo>
                  <a:pt x="1177" y="15621"/>
                  <a:pt x="1132" y="15534"/>
                  <a:pt x="1101" y="15466"/>
                </a:cubicBezTo>
                <a:cubicBezTo>
                  <a:pt x="1085" y="15431"/>
                  <a:pt x="1072" y="15402"/>
                  <a:pt x="1063" y="15378"/>
                </a:cubicBezTo>
                <a:cubicBezTo>
                  <a:pt x="1055" y="15355"/>
                  <a:pt x="1051" y="15336"/>
                  <a:pt x="1051" y="15324"/>
                </a:cubicBezTo>
                <a:cubicBezTo>
                  <a:pt x="1051" y="15281"/>
                  <a:pt x="1003" y="15158"/>
                  <a:pt x="943" y="15054"/>
                </a:cubicBezTo>
                <a:cubicBezTo>
                  <a:pt x="878" y="14940"/>
                  <a:pt x="806" y="14774"/>
                  <a:pt x="731" y="14576"/>
                </a:cubicBezTo>
                <a:cubicBezTo>
                  <a:pt x="620" y="14278"/>
                  <a:pt x="504" y="13911"/>
                  <a:pt x="406" y="13541"/>
                </a:cubicBezTo>
                <a:cubicBezTo>
                  <a:pt x="308" y="13170"/>
                  <a:pt x="226" y="12799"/>
                  <a:pt x="183" y="12495"/>
                </a:cubicBezTo>
                <a:cubicBezTo>
                  <a:pt x="159" y="12331"/>
                  <a:pt x="125" y="12104"/>
                  <a:pt x="107" y="11992"/>
                </a:cubicBezTo>
                <a:cubicBezTo>
                  <a:pt x="93" y="11908"/>
                  <a:pt x="80" y="11739"/>
                  <a:pt x="75" y="11572"/>
                </a:cubicBezTo>
                <a:cubicBezTo>
                  <a:pt x="73" y="11516"/>
                  <a:pt x="73" y="11462"/>
                  <a:pt x="73" y="11410"/>
                </a:cubicBezTo>
                <a:cubicBezTo>
                  <a:pt x="73" y="11307"/>
                  <a:pt x="69" y="11212"/>
                  <a:pt x="62" y="11144"/>
                </a:cubicBezTo>
                <a:cubicBezTo>
                  <a:pt x="62" y="11136"/>
                  <a:pt x="60" y="11134"/>
                  <a:pt x="59" y="11127"/>
                </a:cubicBezTo>
                <a:cubicBezTo>
                  <a:pt x="55" y="11093"/>
                  <a:pt x="50" y="11063"/>
                  <a:pt x="45" y="11048"/>
                </a:cubicBezTo>
                <a:cubicBezTo>
                  <a:pt x="45" y="11046"/>
                  <a:pt x="44" y="11042"/>
                  <a:pt x="43" y="11040"/>
                </a:cubicBezTo>
                <a:cubicBezTo>
                  <a:pt x="41" y="11035"/>
                  <a:pt x="39" y="11032"/>
                  <a:pt x="36" y="11032"/>
                </a:cubicBezTo>
                <a:close/>
                <a:moveTo>
                  <a:pt x="21564" y="11379"/>
                </a:moveTo>
                <a:cubicBezTo>
                  <a:pt x="21561" y="11380"/>
                  <a:pt x="21559" y="11395"/>
                  <a:pt x="21556" y="11414"/>
                </a:cubicBezTo>
                <a:cubicBezTo>
                  <a:pt x="21552" y="11441"/>
                  <a:pt x="21546" y="11477"/>
                  <a:pt x="21541" y="11531"/>
                </a:cubicBezTo>
                <a:cubicBezTo>
                  <a:pt x="21484" y="12111"/>
                  <a:pt x="21432" y="12504"/>
                  <a:pt x="21374" y="12761"/>
                </a:cubicBezTo>
                <a:cubicBezTo>
                  <a:pt x="21354" y="12853"/>
                  <a:pt x="21325" y="12987"/>
                  <a:pt x="21310" y="13061"/>
                </a:cubicBezTo>
                <a:cubicBezTo>
                  <a:pt x="21292" y="13148"/>
                  <a:pt x="21271" y="13237"/>
                  <a:pt x="21249" y="13331"/>
                </a:cubicBezTo>
                <a:cubicBezTo>
                  <a:pt x="21241" y="13361"/>
                  <a:pt x="21232" y="13392"/>
                  <a:pt x="21225" y="13422"/>
                </a:cubicBezTo>
                <a:cubicBezTo>
                  <a:pt x="21170" y="13642"/>
                  <a:pt x="21106" y="13866"/>
                  <a:pt x="21040" y="14077"/>
                </a:cubicBezTo>
                <a:cubicBezTo>
                  <a:pt x="21030" y="14110"/>
                  <a:pt x="21019" y="14145"/>
                  <a:pt x="21008" y="14177"/>
                </a:cubicBezTo>
                <a:cubicBezTo>
                  <a:pt x="20980" y="14266"/>
                  <a:pt x="20951" y="14351"/>
                  <a:pt x="20923" y="14430"/>
                </a:cubicBezTo>
                <a:cubicBezTo>
                  <a:pt x="20867" y="14589"/>
                  <a:pt x="20813" y="14724"/>
                  <a:pt x="20766" y="14821"/>
                </a:cubicBezTo>
                <a:cubicBezTo>
                  <a:pt x="20742" y="14870"/>
                  <a:pt x="20720" y="14910"/>
                  <a:pt x="20701" y="14938"/>
                </a:cubicBezTo>
                <a:cubicBezTo>
                  <a:pt x="20685" y="14961"/>
                  <a:pt x="20674" y="14981"/>
                  <a:pt x="20669" y="14996"/>
                </a:cubicBezTo>
                <a:cubicBezTo>
                  <a:pt x="20667" y="15003"/>
                  <a:pt x="20666" y="15010"/>
                  <a:pt x="20667" y="15015"/>
                </a:cubicBezTo>
                <a:cubicBezTo>
                  <a:pt x="20668" y="15019"/>
                  <a:pt x="20670" y="15021"/>
                  <a:pt x="20674" y="15021"/>
                </a:cubicBezTo>
                <a:cubicBezTo>
                  <a:pt x="20744" y="15021"/>
                  <a:pt x="19866" y="16595"/>
                  <a:pt x="19569" y="17002"/>
                </a:cubicBezTo>
                <a:cubicBezTo>
                  <a:pt x="19123" y="17613"/>
                  <a:pt x="18971" y="17810"/>
                  <a:pt x="18943" y="17810"/>
                </a:cubicBezTo>
                <a:cubicBezTo>
                  <a:pt x="18926" y="17811"/>
                  <a:pt x="18865" y="17873"/>
                  <a:pt x="18808" y="17948"/>
                </a:cubicBezTo>
                <a:cubicBezTo>
                  <a:pt x="18707" y="18080"/>
                  <a:pt x="18470" y="18315"/>
                  <a:pt x="18197" y="18567"/>
                </a:cubicBezTo>
                <a:cubicBezTo>
                  <a:pt x="18139" y="18623"/>
                  <a:pt x="18047" y="18711"/>
                  <a:pt x="18029" y="18729"/>
                </a:cubicBezTo>
                <a:cubicBezTo>
                  <a:pt x="17929" y="18832"/>
                  <a:pt x="17313" y="19349"/>
                  <a:pt x="17270" y="19367"/>
                </a:cubicBezTo>
                <a:cubicBezTo>
                  <a:pt x="17253" y="19375"/>
                  <a:pt x="17186" y="19424"/>
                  <a:pt x="17122" y="19473"/>
                </a:cubicBezTo>
                <a:cubicBezTo>
                  <a:pt x="17000" y="19568"/>
                  <a:pt x="16942" y="19607"/>
                  <a:pt x="16915" y="19607"/>
                </a:cubicBezTo>
                <a:cubicBezTo>
                  <a:pt x="16889" y="19607"/>
                  <a:pt x="16852" y="19633"/>
                  <a:pt x="16833" y="19665"/>
                </a:cubicBezTo>
                <a:cubicBezTo>
                  <a:pt x="16812" y="19700"/>
                  <a:pt x="16577" y="19853"/>
                  <a:pt x="16339" y="19995"/>
                </a:cubicBezTo>
                <a:cubicBezTo>
                  <a:pt x="16173" y="20094"/>
                  <a:pt x="16009" y="20186"/>
                  <a:pt x="15909" y="20234"/>
                </a:cubicBezTo>
                <a:cubicBezTo>
                  <a:pt x="15865" y="20256"/>
                  <a:pt x="15830" y="20272"/>
                  <a:pt x="15819" y="20272"/>
                </a:cubicBezTo>
                <a:cubicBezTo>
                  <a:pt x="15788" y="20272"/>
                  <a:pt x="15736" y="20300"/>
                  <a:pt x="15702" y="20334"/>
                </a:cubicBezTo>
                <a:cubicBezTo>
                  <a:pt x="15693" y="20343"/>
                  <a:pt x="15675" y="20355"/>
                  <a:pt x="15651" y="20369"/>
                </a:cubicBezTo>
                <a:cubicBezTo>
                  <a:pt x="15578" y="20413"/>
                  <a:pt x="15446" y="20478"/>
                  <a:pt x="15312" y="20536"/>
                </a:cubicBezTo>
                <a:cubicBezTo>
                  <a:pt x="15121" y="20618"/>
                  <a:pt x="14965" y="20685"/>
                  <a:pt x="14827" y="20741"/>
                </a:cubicBezTo>
                <a:cubicBezTo>
                  <a:pt x="14551" y="20854"/>
                  <a:pt x="14353" y="20927"/>
                  <a:pt x="14127" y="20995"/>
                </a:cubicBezTo>
                <a:cubicBezTo>
                  <a:pt x="14014" y="21029"/>
                  <a:pt x="13895" y="21061"/>
                  <a:pt x="13754" y="21099"/>
                </a:cubicBezTo>
                <a:cubicBezTo>
                  <a:pt x="13535" y="21158"/>
                  <a:pt x="13264" y="21234"/>
                  <a:pt x="13153" y="21269"/>
                </a:cubicBezTo>
                <a:cubicBezTo>
                  <a:pt x="13043" y="21305"/>
                  <a:pt x="12860" y="21334"/>
                  <a:pt x="12748" y="21334"/>
                </a:cubicBezTo>
                <a:cubicBezTo>
                  <a:pt x="12635" y="21334"/>
                  <a:pt x="12465" y="21364"/>
                  <a:pt x="12369" y="21400"/>
                </a:cubicBezTo>
                <a:cubicBezTo>
                  <a:pt x="12273" y="21437"/>
                  <a:pt x="11955" y="21476"/>
                  <a:pt x="11662" y="21488"/>
                </a:cubicBezTo>
                <a:cubicBezTo>
                  <a:pt x="11368" y="21500"/>
                  <a:pt x="11116" y="21530"/>
                  <a:pt x="11103" y="21554"/>
                </a:cubicBezTo>
                <a:cubicBezTo>
                  <a:pt x="11096" y="21567"/>
                  <a:pt x="11682" y="21579"/>
                  <a:pt x="12631" y="21588"/>
                </a:cubicBezTo>
                <a:cubicBezTo>
                  <a:pt x="13580" y="21596"/>
                  <a:pt x="14892" y="21600"/>
                  <a:pt x="16339" y="21600"/>
                </a:cubicBezTo>
                <a:lnTo>
                  <a:pt x="21600" y="21600"/>
                </a:lnTo>
                <a:lnTo>
                  <a:pt x="21597" y="16299"/>
                </a:lnTo>
                <a:cubicBezTo>
                  <a:pt x="21596" y="15289"/>
                  <a:pt x="21594" y="14486"/>
                  <a:pt x="21593" y="13830"/>
                </a:cubicBezTo>
                <a:cubicBezTo>
                  <a:pt x="21593" y="13491"/>
                  <a:pt x="21592" y="13283"/>
                  <a:pt x="21591" y="13025"/>
                </a:cubicBezTo>
                <a:cubicBezTo>
                  <a:pt x="21590" y="12701"/>
                  <a:pt x="21589" y="12398"/>
                  <a:pt x="21588" y="12188"/>
                </a:cubicBezTo>
                <a:cubicBezTo>
                  <a:pt x="21586" y="11976"/>
                  <a:pt x="21583" y="11786"/>
                  <a:pt x="21581" y="11670"/>
                </a:cubicBezTo>
                <a:cubicBezTo>
                  <a:pt x="21580" y="11641"/>
                  <a:pt x="21579" y="11592"/>
                  <a:pt x="21578" y="11568"/>
                </a:cubicBezTo>
                <a:cubicBezTo>
                  <a:pt x="21578" y="11556"/>
                  <a:pt x="21578" y="11552"/>
                  <a:pt x="21577" y="11541"/>
                </a:cubicBezTo>
                <a:cubicBezTo>
                  <a:pt x="21575" y="11471"/>
                  <a:pt x="21573" y="11420"/>
                  <a:pt x="21569" y="11398"/>
                </a:cubicBezTo>
                <a:cubicBezTo>
                  <a:pt x="21569" y="11397"/>
                  <a:pt x="21569" y="11396"/>
                  <a:pt x="21569" y="11396"/>
                </a:cubicBezTo>
                <a:cubicBezTo>
                  <a:pt x="21567" y="11384"/>
                  <a:pt x="21566" y="11378"/>
                  <a:pt x="21564" y="11379"/>
                </a:cubicBezTo>
                <a:close/>
                <a:moveTo>
                  <a:pt x="4105" y="17937"/>
                </a:moveTo>
                <a:cubicBezTo>
                  <a:pt x="4110" y="18085"/>
                  <a:pt x="4116" y="18192"/>
                  <a:pt x="4124" y="18232"/>
                </a:cubicBezTo>
                <a:cubicBezTo>
                  <a:pt x="4126" y="18242"/>
                  <a:pt x="4129" y="18248"/>
                  <a:pt x="4131" y="18253"/>
                </a:cubicBezTo>
                <a:cubicBezTo>
                  <a:pt x="4133" y="18258"/>
                  <a:pt x="4135" y="18262"/>
                  <a:pt x="4138" y="18264"/>
                </a:cubicBezTo>
                <a:cubicBezTo>
                  <a:pt x="4164" y="18277"/>
                  <a:pt x="4222" y="18315"/>
                  <a:pt x="4267" y="18349"/>
                </a:cubicBezTo>
                <a:cubicBezTo>
                  <a:pt x="4312" y="18383"/>
                  <a:pt x="4394" y="18443"/>
                  <a:pt x="4448" y="18484"/>
                </a:cubicBezTo>
                <a:cubicBezTo>
                  <a:pt x="4503" y="18525"/>
                  <a:pt x="4577" y="18585"/>
                  <a:pt x="4612" y="18617"/>
                </a:cubicBezTo>
                <a:cubicBezTo>
                  <a:pt x="4646" y="18649"/>
                  <a:pt x="4691" y="18675"/>
                  <a:pt x="4712" y="18675"/>
                </a:cubicBezTo>
                <a:cubicBezTo>
                  <a:pt x="4734" y="18675"/>
                  <a:pt x="4818" y="18735"/>
                  <a:pt x="4901" y="18808"/>
                </a:cubicBezTo>
                <a:cubicBezTo>
                  <a:pt x="4983" y="18881"/>
                  <a:pt x="5080" y="18941"/>
                  <a:pt x="5115" y="18941"/>
                </a:cubicBezTo>
                <a:cubicBezTo>
                  <a:pt x="5150" y="18941"/>
                  <a:pt x="5189" y="18971"/>
                  <a:pt x="5201" y="19008"/>
                </a:cubicBezTo>
                <a:cubicBezTo>
                  <a:pt x="5213" y="19044"/>
                  <a:pt x="5260" y="19074"/>
                  <a:pt x="5305" y="19074"/>
                </a:cubicBezTo>
                <a:cubicBezTo>
                  <a:pt x="5351" y="19074"/>
                  <a:pt x="5400" y="19096"/>
                  <a:pt x="5414" y="19122"/>
                </a:cubicBezTo>
                <a:cubicBezTo>
                  <a:pt x="5416" y="19125"/>
                  <a:pt x="5419" y="19128"/>
                  <a:pt x="5421" y="19130"/>
                </a:cubicBezTo>
                <a:cubicBezTo>
                  <a:pt x="5423" y="19132"/>
                  <a:pt x="5426" y="19133"/>
                  <a:pt x="5428" y="19135"/>
                </a:cubicBezTo>
                <a:cubicBezTo>
                  <a:pt x="5450" y="19155"/>
                  <a:pt x="5516" y="19198"/>
                  <a:pt x="5588" y="19241"/>
                </a:cubicBezTo>
                <a:cubicBezTo>
                  <a:pt x="5718" y="19310"/>
                  <a:pt x="5932" y="19410"/>
                  <a:pt x="6306" y="19577"/>
                </a:cubicBezTo>
                <a:cubicBezTo>
                  <a:pt x="6481" y="19656"/>
                  <a:pt x="6640" y="19733"/>
                  <a:pt x="6752" y="19792"/>
                </a:cubicBezTo>
                <a:cubicBezTo>
                  <a:pt x="6784" y="19807"/>
                  <a:pt x="6880" y="19852"/>
                  <a:pt x="6886" y="19856"/>
                </a:cubicBezTo>
                <a:cubicBezTo>
                  <a:pt x="6916" y="19877"/>
                  <a:pt x="6997" y="19907"/>
                  <a:pt x="7067" y="19922"/>
                </a:cubicBezTo>
                <a:cubicBezTo>
                  <a:pt x="7087" y="19927"/>
                  <a:pt x="7105" y="19936"/>
                  <a:pt x="7124" y="19943"/>
                </a:cubicBezTo>
                <a:cubicBezTo>
                  <a:pt x="7176" y="19951"/>
                  <a:pt x="7219" y="19973"/>
                  <a:pt x="7228" y="19999"/>
                </a:cubicBezTo>
                <a:cubicBezTo>
                  <a:pt x="7230" y="20004"/>
                  <a:pt x="7236" y="20009"/>
                  <a:pt x="7240" y="20014"/>
                </a:cubicBezTo>
                <a:cubicBezTo>
                  <a:pt x="7245" y="20018"/>
                  <a:pt x="7249" y="20023"/>
                  <a:pt x="7255" y="20026"/>
                </a:cubicBezTo>
                <a:cubicBezTo>
                  <a:pt x="7288" y="20046"/>
                  <a:pt x="7345" y="20060"/>
                  <a:pt x="7399" y="20060"/>
                </a:cubicBezTo>
                <a:cubicBezTo>
                  <a:pt x="7417" y="20060"/>
                  <a:pt x="7435" y="20062"/>
                  <a:pt x="7454" y="20064"/>
                </a:cubicBezTo>
                <a:cubicBezTo>
                  <a:pt x="7524" y="20068"/>
                  <a:pt x="7588" y="20080"/>
                  <a:pt x="7601" y="20095"/>
                </a:cubicBezTo>
                <a:cubicBezTo>
                  <a:pt x="7607" y="20102"/>
                  <a:pt x="7637" y="20112"/>
                  <a:pt x="7676" y="20126"/>
                </a:cubicBezTo>
                <a:cubicBezTo>
                  <a:pt x="7680" y="20128"/>
                  <a:pt x="7681" y="20129"/>
                  <a:pt x="7686" y="20130"/>
                </a:cubicBezTo>
                <a:cubicBezTo>
                  <a:pt x="7727" y="20144"/>
                  <a:pt x="7783" y="20162"/>
                  <a:pt x="7846" y="20180"/>
                </a:cubicBezTo>
                <a:cubicBezTo>
                  <a:pt x="7852" y="20182"/>
                  <a:pt x="7856" y="20183"/>
                  <a:pt x="7863" y="20184"/>
                </a:cubicBezTo>
                <a:cubicBezTo>
                  <a:pt x="7976" y="20217"/>
                  <a:pt x="8119" y="20252"/>
                  <a:pt x="8257" y="20284"/>
                </a:cubicBezTo>
                <a:cubicBezTo>
                  <a:pt x="8302" y="20294"/>
                  <a:pt x="8350" y="20303"/>
                  <a:pt x="8390" y="20311"/>
                </a:cubicBezTo>
                <a:cubicBezTo>
                  <a:pt x="8462" y="20325"/>
                  <a:pt x="8548" y="20349"/>
                  <a:pt x="8620" y="20371"/>
                </a:cubicBezTo>
                <a:cubicBezTo>
                  <a:pt x="8665" y="20383"/>
                  <a:pt x="8690" y="20389"/>
                  <a:pt x="8735" y="20401"/>
                </a:cubicBezTo>
                <a:cubicBezTo>
                  <a:pt x="8804" y="20418"/>
                  <a:pt x="8912" y="20439"/>
                  <a:pt x="9027" y="20461"/>
                </a:cubicBezTo>
                <a:cubicBezTo>
                  <a:pt x="9038" y="20462"/>
                  <a:pt x="9050" y="20466"/>
                  <a:pt x="9061" y="20467"/>
                </a:cubicBezTo>
                <a:cubicBezTo>
                  <a:pt x="9191" y="20477"/>
                  <a:pt x="9418" y="20507"/>
                  <a:pt x="9568" y="20534"/>
                </a:cubicBezTo>
                <a:cubicBezTo>
                  <a:pt x="9616" y="20542"/>
                  <a:pt x="9688" y="20552"/>
                  <a:pt x="9772" y="20559"/>
                </a:cubicBezTo>
                <a:cubicBezTo>
                  <a:pt x="10032" y="20575"/>
                  <a:pt x="10346" y="20582"/>
                  <a:pt x="10666" y="20586"/>
                </a:cubicBezTo>
                <a:cubicBezTo>
                  <a:pt x="10636" y="20578"/>
                  <a:pt x="10612" y="20568"/>
                  <a:pt x="10604" y="20554"/>
                </a:cubicBezTo>
                <a:cubicBezTo>
                  <a:pt x="10594" y="20536"/>
                  <a:pt x="10391" y="20504"/>
                  <a:pt x="10138" y="20471"/>
                </a:cubicBezTo>
                <a:cubicBezTo>
                  <a:pt x="10031" y="20463"/>
                  <a:pt x="9938" y="20452"/>
                  <a:pt x="9874" y="20440"/>
                </a:cubicBezTo>
                <a:cubicBezTo>
                  <a:pt x="9868" y="20439"/>
                  <a:pt x="9867" y="20439"/>
                  <a:pt x="9861" y="20438"/>
                </a:cubicBezTo>
                <a:cubicBezTo>
                  <a:pt x="9822" y="20434"/>
                  <a:pt x="9796" y="20429"/>
                  <a:pt x="9756" y="20426"/>
                </a:cubicBezTo>
                <a:cubicBezTo>
                  <a:pt x="9304" y="20382"/>
                  <a:pt x="8795" y="20314"/>
                  <a:pt x="8626" y="20276"/>
                </a:cubicBezTo>
                <a:cubicBezTo>
                  <a:pt x="8343" y="20212"/>
                  <a:pt x="8181" y="20167"/>
                  <a:pt x="7611" y="20004"/>
                </a:cubicBezTo>
                <a:cubicBezTo>
                  <a:pt x="7354" y="19930"/>
                  <a:pt x="7055" y="19826"/>
                  <a:pt x="6849" y="19735"/>
                </a:cubicBezTo>
                <a:cubicBezTo>
                  <a:pt x="6760" y="19696"/>
                  <a:pt x="6630" y="19646"/>
                  <a:pt x="6560" y="19625"/>
                </a:cubicBezTo>
                <a:cubicBezTo>
                  <a:pt x="6490" y="19605"/>
                  <a:pt x="6404" y="19551"/>
                  <a:pt x="6368" y="19505"/>
                </a:cubicBezTo>
                <a:cubicBezTo>
                  <a:pt x="6331" y="19459"/>
                  <a:pt x="6270" y="19436"/>
                  <a:pt x="6232" y="19455"/>
                </a:cubicBezTo>
                <a:cubicBezTo>
                  <a:pt x="6193" y="19473"/>
                  <a:pt x="6120" y="19438"/>
                  <a:pt x="6068" y="19376"/>
                </a:cubicBezTo>
                <a:cubicBezTo>
                  <a:pt x="6017" y="19314"/>
                  <a:pt x="5953" y="19278"/>
                  <a:pt x="5927" y="19297"/>
                </a:cubicBezTo>
                <a:cubicBezTo>
                  <a:pt x="5901" y="19315"/>
                  <a:pt x="5844" y="19286"/>
                  <a:pt x="5801" y="19230"/>
                </a:cubicBezTo>
                <a:cubicBezTo>
                  <a:pt x="5758" y="19175"/>
                  <a:pt x="5701" y="19145"/>
                  <a:pt x="5674" y="19164"/>
                </a:cubicBezTo>
                <a:cubicBezTo>
                  <a:pt x="5647" y="19183"/>
                  <a:pt x="5595" y="19157"/>
                  <a:pt x="5558" y="19106"/>
                </a:cubicBezTo>
                <a:cubicBezTo>
                  <a:pt x="5521" y="19054"/>
                  <a:pt x="5454" y="19011"/>
                  <a:pt x="5411" y="19010"/>
                </a:cubicBezTo>
                <a:cubicBezTo>
                  <a:pt x="5367" y="19009"/>
                  <a:pt x="5322" y="18978"/>
                  <a:pt x="5310" y="18941"/>
                </a:cubicBezTo>
                <a:cubicBezTo>
                  <a:pt x="5298" y="18905"/>
                  <a:pt x="5247" y="18875"/>
                  <a:pt x="5198" y="18875"/>
                </a:cubicBezTo>
                <a:cubicBezTo>
                  <a:pt x="5149" y="18875"/>
                  <a:pt x="5080" y="18849"/>
                  <a:pt x="5046" y="18817"/>
                </a:cubicBezTo>
                <a:cubicBezTo>
                  <a:pt x="4989" y="18763"/>
                  <a:pt x="4879" y="18678"/>
                  <a:pt x="4731" y="18571"/>
                </a:cubicBezTo>
                <a:cubicBezTo>
                  <a:pt x="4723" y="18569"/>
                  <a:pt x="4716" y="18564"/>
                  <a:pt x="4710" y="18557"/>
                </a:cubicBezTo>
                <a:cubicBezTo>
                  <a:pt x="4707" y="18554"/>
                  <a:pt x="4705" y="18553"/>
                  <a:pt x="4702" y="18551"/>
                </a:cubicBezTo>
                <a:cubicBezTo>
                  <a:pt x="4521" y="18421"/>
                  <a:pt x="4320" y="18234"/>
                  <a:pt x="4220" y="18108"/>
                </a:cubicBezTo>
                <a:lnTo>
                  <a:pt x="4150" y="18039"/>
                </a:lnTo>
                <a:lnTo>
                  <a:pt x="4150" y="18010"/>
                </a:lnTo>
                <a:lnTo>
                  <a:pt x="4105" y="17937"/>
                </a:lnTo>
                <a:close/>
              </a:path>
            </a:pathLst>
          </a:custGeom>
          <a:ln w="12700">
            <a:miter lim="400000"/>
          </a:ln>
        </p:spPr>
      </p:pic>
      <p:pic>
        <p:nvPicPr>
          <p:cNvPr id="2" name="Picture 1"/>
          <p:cNvPicPr>
            <a:picLocks noChangeAspect="1"/>
          </p:cNvPicPr>
          <p:nvPr/>
        </p:nvPicPr>
        <p:blipFill>
          <a:blip r:embed="rId4"/>
          <a:stretch>
            <a:fillRect/>
          </a:stretch>
        </p:blipFill>
        <p:spPr>
          <a:xfrm>
            <a:off x="0" y="2148075"/>
            <a:ext cx="12978034" cy="7639277"/>
          </a:xfrm>
          <a:prstGeom prst="rect">
            <a:avLst/>
          </a:prstGeom>
        </p:spPr>
      </p:pic>
    </p:spTree>
    <p:extLst>
      <p:ext uri="{BB962C8B-B14F-4D97-AF65-F5344CB8AC3E}">
        <p14:creationId xmlns:p14="http://schemas.microsoft.com/office/powerpoint/2010/main" val="1445410714"/>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569</TotalTime>
  <Words>1123</Words>
  <Application>Microsoft Office PowerPoint</Application>
  <PresentationFormat>Custom</PresentationFormat>
  <Paragraphs>80</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Helvetica</vt:lpstr>
      <vt:lpstr>Helvetica Neue</vt:lpstr>
      <vt:lpstr>Helvetica Neue Light</vt:lpstr>
      <vt:lpstr>Helvetica Neue Medium</vt:lpstr>
      <vt:lpstr>Marker Felt</vt:lpstr>
      <vt:lpstr>ModernPortfolio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Paterson</dc:creator>
  <cp:lastModifiedBy>Emma Abbott</cp:lastModifiedBy>
  <cp:revision>25</cp:revision>
  <dcterms:modified xsi:type="dcterms:W3CDTF">2023-06-06T22:05:01Z</dcterms:modified>
</cp:coreProperties>
</file>